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58" r:id="rId5"/>
    <p:sldId id="256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Алимжанов Н.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Математикалық сауаттылық</c:v>
                </c:pt>
                <c:pt idx="1">
                  <c:v>Оқу сауаттылығы</c:v>
                </c:pt>
                <c:pt idx="2">
                  <c:v>Қазақстан тарихы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6</c:v>
                </c:pt>
                <c:pt idx="2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Амангелді Н.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Математикалық сауаттылық</c:v>
                </c:pt>
                <c:pt idx="1">
                  <c:v>Оқу сауаттылығы</c:v>
                </c:pt>
                <c:pt idx="2">
                  <c:v>Қазақстан тарихы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19</c:v>
                </c:pt>
                <c:pt idx="1">
                  <c:v>20</c:v>
                </c:pt>
                <c:pt idx="2">
                  <c:v>18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Ерғали Ж.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Математикалық сауаттылық</c:v>
                </c:pt>
                <c:pt idx="1">
                  <c:v>Оқу сауаттылығы</c:v>
                </c:pt>
                <c:pt idx="2">
                  <c:v>Қазақстан тарихы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14</c:v>
                </c:pt>
                <c:pt idx="1">
                  <c:v>15</c:v>
                </c:pt>
                <c:pt idx="2">
                  <c:v>14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Орал Н.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Математикалық сауаттылық</c:v>
                </c:pt>
                <c:pt idx="1">
                  <c:v>Оқу сауаттылығы</c:v>
                </c:pt>
                <c:pt idx="2">
                  <c:v>Қазақстан тарихы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6</c:v>
                </c:pt>
                <c:pt idx="1">
                  <c:v>16</c:v>
                </c:pt>
                <c:pt idx="2">
                  <c:v>11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Салимова А.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Математикалық сауаттылық</c:v>
                </c:pt>
                <c:pt idx="1">
                  <c:v>Оқу сауаттылығы</c:v>
                </c:pt>
                <c:pt idx="2">
                  <c:v>Қазақстан тарихы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5</c:v>
                </c:pt>
                <c:pt idx="1">
                  <c:v>17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237056"/>
        <c:axId val="32238592"/>
        <c:axId val="0"/>
      </c:bar3DChart>
      <c:catAx>
        <c:axId val="32237056"/>
        <c:scaling>
          <c:orientation val="minMax"/>
        </c:scaling>
        <c:delete val="0"/>
        <c:axPos val="b"/>
        <c:majorTickMark val="out"/>
        <c:minorTickMark val="none"/>
        <c:tickLblPos val="nextTo"/>
        <c:crossAx val="32238592"/>
        <c:crosses val="autoZero"/>
        <c:auto val="1"/>
        <c:lblAlgn val="ctr"/>
        <c:lblOffset val="100"/>
        <c:noMultiLvlLbl val="0"/>
      </c:catAx>
      <c:valAx>
        <c:axId val="32238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2370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Математика 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-4.5167439610777592E-3"/>
                  <c:y val="2.2448261287155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Алимжанов Н.</c:v>
                </c:pt>
                <c:pt idx="1">
                  <c:v>Амангелді Н.</c:v>
                </c:pt>
                <c:pt idx="2">
                  <c:v>Ерғали Ж.</c:v>
                </c:pt>
                <c:pt idx="3">
                  <c:v>Орал Н.</c:v>
                </c:pt>
                <c:pt idx="4">
                  <c:v>Салимова А.</c:v>
                </c:pt>
                <c:pt idx="5">
                  <c:v>орташа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1">
                  <c:v>27</c:v>
                </c:pt>
                <c:pt idx="2">
                  <c:v>25</c:v>
                </c:pt>
                <c:pt idx="5">
                  <c:v>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Физика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3.011162640718506E-3"/>
                  <c:y val="-3.3672391930733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Алимжанов Н.</c:v>
                </c:pt>
                <c:pt idx="1">
                  <c:v>Амангелді Н.</c:v>
                </c:pt>
                <c:pt idx="2">
                  <c:v>Ерғали Ж.</c:v>
                </c:pt>
                <c:pt idx="3">
                  <c:v>Орал Н.</c:v>
                </c:pt>
                <c:pt idx="4">
                  <c:v>Салимова А.</c:v>
                </c:pt>
                <c:pt idx="5">
                  <c:v>орташа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1">
                  <c:v>30</c:v>
                </c:pt>
                <c:pt idx="2">
                  <c:v>21</c:v>
                </c:pt>
                <c:pt idx="5">
                  <c:v>25.5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Дүниежүзі тарихы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Алимжанов Н.</c:v>
                </c:pt>
                <c:pt idx="1">
                  <c:v>Амангелді Н.</c:v>
                </c:pt>
                <c:pt idx="2">
                  <c:v>Ерғали Ж.</c:v>
                </c:pt>
                <c:pt idx="3">
                  <c:v>Орал Н.</c:v>
                </c:pt>
                <c:pt idx="4">
                  <c:v>Салимова А.</c:v>
                </c:pt>
                <c:pt idx="5">
                  <c:v>орташа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15</c:v>
                </c:pt>
                <c:pt idx="3">
                  <c:v>15</c:v>
                </c:pt>
                <c:pt idx="4">
                  <c:v>20</c:v>
                </c:pt>
                <c:pt idx="5">
                  <c:v>16.600000000000001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Ағылшын тілі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Алимжанов Н.</c:v>
                </c:pt>
                <c:pt idx="1">
                  <c:v>Амангелді Н.</c:v>
                </c:pt>
                <c:pt idx="2">
                  <c:v>Ерғали Ж.</c:v>
                </c:pt>
                <c:pt idx="3">
                  <c:v>Орал Н.</c:v>
                </c:pt>
                <c:pt idx="4">
                  <c:v>Салимова А.</c:v>
                </c:pt>
                <c:pt idx="5">
                  <c:v>орташа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21</c:v>
                </c:pt>
                <c:pt idx="4">
                  <c:v>31</c:v>
                </c:pt>
                <c:pt idx="5">
                  <c:v>26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География 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Алимжанов Н.</c:v>
                </c:pt>
                <c:pt idx="1">
                  <c:v>Амангелді Н.</c:v>
                </c:pt>
                <c:pt idx="2">
                  <c:v>Ерғали Ж.</c:v>
                </c:pt>
                <c:pt idx="3">
                  <c:v>Орал Н.</c:v>
                </c:pt>
                <c:pt idx="4">
                  <c:v>Салимова А.</c:v>
                </c:pt>
                <c:pt idx="5">
                  <c:v>орташа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3">
                  <c:v>15</c:v>
                </c:pt>
                <c:pt idx="5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3142784"/>
        <c:axId val="23145088"/>
      </c:barChart>
      <c:catAx>
        <c:axId val="2314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3145088"/>
        <c:crosses val="autoZero"/>
        <c:auto val="1"/>
        <c:lblAlgn val="ctr"/>
        <c:lblOffset val="100"/>
        <c:noMultiLvlLbl val="0"/>
      </c:catAx>
      <c:valAx>
        <c:axId val="23145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31427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0882-A949-4C4B-815B-D53F0CDA4196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980A-2311-4ABA-AB8E-2C740F23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898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0882-A949-4C4B-815B-D53F0CDA4196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980A-2311-4ABA-AB8E-2C740F23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76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0882-A949-4C4B-815B-D53F0CDA4196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980A-2311-4ABA-AB8E-2C740F23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112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0882-A949-4C4B-815B-D53F0CDA4196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980A-2311-4ABA-AB8E-2C740F23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0882-A949-4C4B-815B-D53F0CDA4196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980A-2311-4ABA-AB8E-2C740F23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678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0882-A949-4C4B-815B-D53F0CDA4196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980A-2311-4ABA-AB8E-2C740F23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505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0882-A949-4C4B-815B-D53F0CDA4196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980A-2311-4ABA-AB8E-2C740F23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85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0882-A949-4C4B-815B-D53F0CDA4196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980A-2311-4ABA-AB8E-2C740F23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44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0882-A949-4C4B-815B-D53F0CDA4196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980A-2311-4ABA-AB8E-2C740F23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59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0882-A949-4C4B-815B-D53F0CDA4196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980A-2311-4ABA-AB8E-2C740F23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98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0882-A949-4C4B-815B-D53F0CDA4196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980A-2311-4ABA-AB8E-2C740F23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45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E0882-A949-4C4B-815B-D53F0CDA4196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B980A-2311-4ABA-AB8E-2C740F23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17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9" t="12177" r="16712" b="18511"/>
          <a:stretch/>
        </p:blipFill>
        <p:spPr bwMode="auto">
          <a:xfrm>
            <a:off x="4123396" y="3094981"/>
            <a:ext cx="502060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Школа\Desktop\Сертификаты ЕНТ\0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" t="50972"/>
          <a:stretch/>
        </p:blipFill>
        <p:spPr bwMode="auto">
          <a:xfrm>
            <a:off x="-108520" y="0"/>
            <a:ext cx="4650208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70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4" t="12041" r="23283" b="18853"/>
          <a:stretch/>
        </p:blipFill>
        <p:spPr bwMode="auto">
          <a:xfrm>
            <a:off x="107504" y="20562"/>
            <a:ext cx="5103984" cy="398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Школа\Desktop\Сертификаты ЕНТ\0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148884" y="3429000"/>
            <a:ext cx="499511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8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4" t="11608" r="18933" b="16635"/>
          <a:stretch/>
        </p:blipFill>
        <p:spPr bwMode="auto">
          <a:xfrm>
            <a:off x="0" y="0"/>
            <a:ext cx="5544616" cy="409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Школа\Desktop\Сертификаты ЕНТ\0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" r="4045" b="50972"/>
          <a:stretch/>
        </p:blipFill>
        <p:spPr bwMode="auto">
          <a:xfrm>
            <a:off x="4283969" y="3356993"/>
            <a:ext cx="4851598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2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8" t="13499" r="15832" b="13485"/>
          <a:stretch/>
        </p:blipFill>
        <p:spPr bwMode="auto">
          <a:xfrm>
            <a:off x="4012880" y="2924944"/>
            <a:ext cx="487960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Школа\Desktop\Сертификаты ЕНТ\0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6" t="972" r="1566" b="51575"/>
          <a:stretch/>
        </p:blipFill>
        <p:spPr bwMode="auto">
          <a:xfrm>
            <a:off x="-14461" y="0"/>
            <a:ext cx="4552950" cy="325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19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2" t="10789" r="22936" b="21065"/>
          <a:stretch/>
        </p:blipFill>
        <p:spPr bwMode="auto">
          <a:xfrm>
            <a:off x="153540" y="116632"/>
            <a:ext cx="4436367" cy="289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Школа\Desktop\Сертификаты ЕНТ\0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" t="52083" r="2137"/>
          <a:stretch/>
        </p:blipFill>
        <p:spPr bwMode="auto">
          <a:xfrm>
            <a:off x="3851920" y="2852937"/>
            <a:ext cx="5261595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84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Міндетті пәндер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91908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6092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Бейінді пәндер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805069"/>
              </p:ext>
            </p:extLst>
          </p:nvPr>
        </p:nvGraphicFramePr>
        <p:xfrm>
          <a:off x="457200" y="1600200"/>
          <a:ext cx="843528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98161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Міндетті пәндер</vt:lpstr>
      <vt:lpstr>Бейінді пәндер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Школа</cp:lastModifiedBy>
  <cp:revision>5</cp:revision>
  <dcterms:created xsi:type="dcterms:W3CDTF">2018-06-23T13:14:20Z</dcterms:created>
  <dcterms:modified xsi:type="dcterms:W3CDTF">2018-06-27T05:30:20Z</dcterms:modified>
</cp:coreProperties>
</file>