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Default Extension="tiff" ContentType="image/tiff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62" r:id="rId4"/>
    <p:sldId id="267" r:id="rId5"/>
    <p:sldId id="271" r:id="rId6"/>
    <p:sldId id="273" r:id="rId7"/>
    <p:sldId id="260" r:id="rId8"/>
    <p:sldId id="274" r:id="rId9"/>
    <p:sldId id="261" r:id="rId10"/>
    <p:sldId id="263" r:id="rId11"/>
    <p:sldId id="276" r:id="rId12"/>
    <p:sldId id="265" r:id="rId13"/>
    <p:sldId id="266" r:id="rId14"/>
    <p:sldId id="270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A4E53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1404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CDC848-3B96-465D-9257-61ED8274289D}" type="doc">
      <dgm:prSet loTypeId="urn:microsoft.com/office/officeart/2005/8/layout/vList3#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00F4F0-5A93-4713-8111-4F248A377ED5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kk-KZ" sz="2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Амангелді Мейрам</a:t>
          </a:r>
          <a:endParaRPr lang="ru-RU" sz="26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C76C57-18DE-40E2-AF5D-12EB8BF7E718}" type="parTrans" cxnId="{169CEB2F-5369-496E-AEF6-EC0DCA47B03D}">
      <dgm:prSet/>
      <dgm:spPr/>
      <dgm:t>
        <a:bodyPr/>
        <a:lstStyle/>
        <a:p>
          <a:endParaRPr lang="ru-RU"/>
        </a:p>
      </dgm:t>
    </dgm:pt>
    <dgm:pt modelId="{9F80C281-7888-415B-AC3C-00C013BF198E}" type="sibTrans" cxnId="{169CEB2F-5369-496E-AEF6-EC0DCA47B03D}">
      <dgm:prSet/>
      <dgm:spPr/>
      <dgm:t>
        <a:bodyPr/>
        <a:lstStyle/>
        <a:p>
          <a:endParaRPr lang="ru-RU"/>
        </a:p>
      </dgm:t>
    </dgm:pt>
    <dgm:pt modelId="{9F99A430-55CF-48D7-9E92-50FFE941B07F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kk-KZ" sz="2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Байзолла Ерұлан</a:t>
          </a:r>
          <a:endParaRPr lang="ru-RU" sz="26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0A742A-4C77-4B9A-9D64-29BFB8F22F45}" type="parTrans" cxnId="{D5ACF4D7-7DB7-4A3D-A797-7B55D8A6A107}">
      <dgm:prSet/>
      <dgm:spPr/>
      <dgm:t>
        <a:bodyPr/>
        <a:lstStyle/>
        <a:p>
          <a:endParaRPr lang="ru-RU"/>
        </a:p>
      </dgm:t>
    </dgm:pt>
    <dgm:pt modelId="{BBFBC76F-261B-4FBE-A3A5-97EC405509CE}" type="sibTrans" cxnId="{D5ACF4D7-7DB7-4A3D-A797-7B55D8A6A107}">
      <dgm:prSet/>
      <dgm:spPr/>
      <dgm:t>
        <a:bodyPr/>
        <a:lstStyle/>
        <a:p>
          <a:endParaRPr lang="ru-RU"/>
        </a:p>
      </dgm:t>
    </dgm:pt>
    <dgm:pt modelId="{0E15199D-7116-4CD9-A5D6-09BC49A278FC}">
      <dgm:prSet phldrT="[Текст]"/>
      <dgm:spPr>
        <a:solidFill>
          <a:srgbClr val="FF0000"/>
        </a:solidFill>
      </dgm:spPr>
      <dgm:t>
        <a:bodyPr/>
        <a:lstStyle/>
        <a:p>
          <a:r>
            <a:rPr lang="kk-KZ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Жолтай</a:t>
          </a:r>
          <a:r>
            <a:rPr lang="kk-KZ" b="1" baseline="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Аскербек</a:t>
          </a:r>
          <a:endParaRPr lang="ru-RU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9E796D-0363-49D4-8434-35847845E032}" type="parTrans" cxnId="{99284A02-53BD-45D9-975B-0FB231E16BE5}">
      <dgm:prSet/>
      <dgm:spPr/>
      <dgm:t>
        <a:bodyPr/>
        <a:lstStyle/>
        <a:p>
          <a:endParaRPr lang="ru-RU"/>
        </a:p>
      </dgm:t>
    </dgm:pt>
    <dgm:pt modelId="{44F2AFC6-4BCF-4366-A16B-43681A07FD3C}" type="sibTrans" cxnId="{99284A02-53BD-45D9-975B-0FB231E16BE5}">
      <dgm:prSet/>
      <dgm:spPr/>
      <dgm:t>
        <a:bodyPr/>
        <a:lstStyle/>
        <a:p>
          <a:endParaRPr lang="ru-RU"/>
        </a:p>
      </dgm:t>
    </dgm:pt>
    <dgm:pt modelId="{616EA80F-A980-4BC2-A848-3417DB39FC2C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kk-KZ" sz="2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Хамза Нариман</a:t>
          </a:r>
          <a:endParaRPr lang="ru-RU" sz="26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2739F0-2AEB-4AF6-94D0-D1832ADC2B35}" type="parTrans" cxnId="{82F4CD8D-6F6F-4A58-A44D-5221EEFB472C}">
      <dgm:prSet/>
      <dgm:spPr/>
      <dgm:t>
        <a:bodyPr/>
        <a:lstStyle/>
        <a:p>
          <a:endParaRPr lang="ru-RU"/>
        </a:p>
      </dgm:t>
    </dgm:pt>
    <dgm:pt modelId="{BD109164-86B7-4F52-82A2-2959DECBF6A1}" type="sibTrans" cxnId="{82F4CD8D-6F6F-4A58-A44D-5221EEFB472C}">
      <dgm:prSet/>
      <dgm:spPr/>
      <dgm:t>
        <a:bodyPr/>
        <a:lstStyle/>
        <a:p>
          <a:endParaRPr lang="ru-RU"/>
        </a:p>
      </dgm:t>
    </dgm:pt>
    <dgm:pt modelId="{567D90B0-01E4-41DE-9CF0-13A49D7FAC0D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kk-KZ" sz="2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Капбасова Алуа</a:t>
          </a:r>
          <a:endParaRPr lang="ru-RU" sz="26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88C1FD-BF6F-4A57-B212-29A8BF158144}" type="parTrans" cxnId="{C1BDAF4B-5E80-41B4-9BE0-05881D6FE0F9}">
      <dgm:prSet/>
      <dgm:spPr/>
      <dgm:t>
        <a:bodyPr/>
        <a:lstStyle/>
        <a:p>
          <a:endParaRPr lang="ru-RU"/>
        </a:p>
      </dgm:t>
    </dgm:pt>
    <dgm:pt modelId="{07951C8E-FC0B-4DA5-9B22-CCF7C7DE7BD5}" type="sibTrans" cxnId="{C1BDAF4B-5E80-41B4-9BE0-05881D6FE0F9}">
      <dgm:prSet/>
      <dgm:spPr/>
      <dgm:t>
        <a:bodyPr/>
        <a:lstStyle/>
        <a:p>
          <a:endParaRPr lang="ru-RU"/>
        </a:p>
      </dgm:t>
    </dgm:pt>
    <dgm:pt modelId="{D37FD2C7-C9D8-4602-8272-0B35712DBB8A}" type="pres">
      <dgm:prSet presAssocID="{7DCDC848-3B96-465D-9257-61ED8274289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FBEC97-1C39-46B2-8A8A-6E3B309D8B8D}" type="pres">
      <dgm:prSet presAssocID="{9A00F4F0-5A93-4713-8111-4F248A377ED5}" presName="composite" presStyleCnt="0"/>
      <dgm:spPr/>
    </dgm:pt>
    <dgm:pt modelId="{6E8A321F-2D9E-4135-8B31-5F9E0B0A89D2}" type="pres">
      <dgm:prSet presAssocID="{9A00F4F0-5A93-4713-8111-4F248A377ED5}" presName="imgShp" presStyleLbl="fgImgPlace1" presStyleIdx="0" presStyleCnt="5" custLinFactNeighborX="-2561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56BDAD-4943-418F-BA1A-A5D0B36751D9}" type="pres">
      <dgm:prSet presAssocID="{9A00F4F0-5A93-4713-8111-4F248A377ED5}" presName="txShp" presStyleLbl="node1" presStyleIdx="0" presStyleCnt="5" custScaleX="118921" custLinFactNeighborX="7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D233A1-9323-4205-9316-A197B8CBD57C}" type="pres">
      <dgm:prSet presAssocID="{9F80C281-7888-415B-AC3C-00C013BF198E}" presName="spacing" presStyleCnt="0"/>
      <dgm:spPr/>
    </dgm:pt>
    <dgm:pt modelId="{9512ACE4-6CE1-4037-83E5-47BAA3D24144}" type="pres">
      <dgm:prSet presAssocID="{9F99A430-55CF-48D7-9E92-50FFE941B07F}" presName="composite" presStyleCnt="0"/>
      <dgm:spPr/>
    </dgm:pt>
    <dgm:pt modelId="{BF107CE2-1B64-4F4F-B6D5-651ED4035455}" type="pres">
      <dgm:prSet presAssocID="{9F99A430-55CF-48D7-9E92-50FFE941B07F}" presName="imgShp" presStyleLbl="fgImgPlace1" presStyleIdx="1" presStyleCnt="5" custLinFactNeighborX="-2561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4E52698-BC36-42E3-9E89-6646EA91247B}" type="pres">
      <dgm:prSet presAssocID="{9F99A430-55CF-48D7-9E92-50FFE941B07F}" presName="txShp" presStyleLbl="node1" presStyleIdx="1" presStyleCnt="5" custScaleX="118921" custLinFactNeighborX="7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5D4A3D-0AAA-4DC4-A2EE-35146E9A89A3}" type="pres">
      <dgm:prSet presAssocID="{BBFBC76F-261B-4FBE-A3A5-97EC405509CE}" presName="spacing" presStyleCnt="0"/>
      <dgm:spPr/>
    </dgm:pt>
    <dgm:pt modelId="{B5AEF33A-D251-4CCE-92EE-FE61F8F9DE0D}" type="pres">
      <dgm:prSet presAssocID="{0E15199D-7116-4CD9-A5D6-09BC49A278FC}" presName="composite" presStyleCnt="0"/>
      <dgm:spPr/>
    </dgm:pt>
    <dgm:pt modelId="{16DDB0B4-7448-4BEA-80D9-D99EAECCBFFA}" type="pres">
      <dgm:prSet presAssocID="{0E15199D-7116-4CD9-A5D6-09BC49A278FC}" presName="imgShp" presStyleLbl="fgImgPlace1" presStyleIdx="2" presStyleCnt="5" custLinFactNeighborX="-28622" custLinFactNeighborY="654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15427F7-EC79-4F97-9E44-C5E9D2FBAF8C}" type="pres">
      <dgm:prSet presAssocID="{0E15199D-7116-4CD9-A5D6-09BC49A278FC}" presName="txShp" presStyleLbl="node1" presStyleIdx="2" presStyleCnt="5" custScaleX="118921" custLinFactNeighborX="7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CD3F60-C94F-481F-992C-A490FE4C5040}" type="pres">
      <dgm:prSet presAssocID="{44F2AFC6-4BCF-4366-A16B-43681A07FD3C}" presName="spacing" presStyleCnt="0"/>
      <dgm:spPr/>
    </dgm:pt>
    <dgm:pt modelId="{B72B6123-2CCC-4B88-BA92-A478E08F9FE8}" type="pres">
      <dgm:prSet presAssocID="{616EA80F-A980-4BC2-A848-3417DB39FC2C}" presName="composite" presStyleCnt="0"/>
      <dgm:spPr/>
    </dgm:pt>
    <dgm:pt modelId="{EB9C4F71-F712-4425-B27B-32398ED10147}" type="pres">
      <dgm:prSet presAssocID="{616EA80F-A980-4BC2-A848-3417DB39FC2C}" presName="imgShp" presStyleLbl="fgImgPlace1" presStyleIdx="3" presStyleCnt="5" custLinFactNeighborX="-2561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F60CDC5-D351-4600-B3BB-2B8519086C23}" type="pres">
      <dgm:prSet presAssocID="{616EA80F-A980-4BC2-A848-3417DB39FC2C}" presName="txShp" presStyleLbl="node1" presStyleIdx="3" presStyleCnt="5" custScaleX="118921" custLinFactNeighborX="7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B972DF-CE50-44B5-8AA3-3209EF6478FB}" type="pres">
      <dgm:prSet presAssocID="{BD109164-86B7-4F52-82A2-2959DECBF6A1}" presName="spacing" presStyleCnt="0"/>
      <dgm:spPr/>
    </dgm:pt>
    <dgm:pt modelId="{D507E246-0982-4B0F-AD3D-65B88BC3D1A1}" type="pres">
      <dgm:prSet presAssocID="{567D90B0-01E4-41DE-9CF0-13A49D7FAC0D}" presName="composite" presStyleCnt="0"/>
      <dgm:spPr/>
    </dgm:pt>
    <dgm:pt modelId="{539FF52C-B905-4B98-8AC3-BD2AEAEC4E15}" type="pres">
      <dgm:prSet presAssocID="{567D90B0-01E4-41DE-9CF0-13A49D7FAC0D}" presName="imgShp" presStyleLbl="fgImgPlace1" presStyleIdx="4" presStyleCnt="5" custLinFactNeighborX="-2561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0754F35-CD32-4472-9912-80176B8B9884}" type="pres">
      <dgm:prSet presAssocID="{567D90B0-01E4-41DE-9CF0-13A49D7FAC0D}" presName="txShp" presStyleLbl="node1" presStyleIdx="4" presStyleCnt="5" custScaleX="118921" custLinFactNeighborX="7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FEAAAB-1500-4E5D-949E-3709B5A69F95}" type="presOf" srcId="{9F99A430-55CF-48D7-9E92-50FFE941B07F}" destId="{34E52698-BC36-42E3-9E89-6646EA91247B}" srcOrd="0" destOrd="0" presId="urn:microsoft.com/office/officeart/2005/8/layout/vList3#1"/>
    <dgm:cxn modelId="{82F4CD8D-6F6F-4A58-A44D-5221EEFB472C}" srcId="{7DCDC848-3B96-465D-9257-61ED8274289D}" destId="{616EA80F-A980-4BC2-A848-3417DB39FC2C}" srcOrd="3" destOrd="0" parTransId="{3D2739F0-2AEB-4AF6-94D0-D1832ADC2B35}" sibTransId="{BD109164-86B7-4F52-82A2-2959DECBF6A1}"/>
    <dgm:cxn modelId="{E269340E-4E9D-4CAE-8725-738326A0CFCF}" type="presOf" srcId="{7DCDC848-3B96-465D-9257-61ED8274289D}" destId="{D37FD2C7-C9D8-4602-8272-0B35712DBB8A}" srcOrd="0" destOrd="0" presId="urn:microsoft.com/office/officeart/2005/8/layout/vList3#1"/>
    <dgm:cxn modelId="{1DB9C8A5-ED40-4372-9C64-0E81B1F1AC73}" type="presOf" srcId="{9A00F4F0-5A93-4713-8111-4F248A377ED5}" destId="{5756BDAD-4943-418F-BA1A-A5D0B36751D9}" srcOrd="0" destOrd="0" presId="urn:microsoft.com/office/officeart/2005/8/layout/vList3#1"/>
    <dgm:cxn modelId="{99284A02-53BD-45D9-975B-0FB231E16BE5}" srcId="{7DCDC848-3B96-465D-9257-61ED8274289D}" destId="{0E15199D-7116-4CD9-A5D6-09BC49A278FC}" srcOrd="2" destOrd="0" parTransId="{419E796D-0363-49D4-8434-35847845E032}" sibTransId="{44F2AFC6-4BCF-4366-A16B-43681A07FD3C}"/>
    <dgm:cxn modelId="{D5ACF4D7-7DB7-4A3D-A797-7B55D8A6A107}" srcId="{7DCDC848-3B96-465D-9257-61ED8274289D}" destId="{9F99A430-55CF-48D7-9E92-50FFE941B07F}" srcOrd="1" destOrd="0" parTransId="{C10A742A-4C77-4B9A-9D64-29BFB8F22F45}" sibTransId="{BBFBC76F-261B-4FBE-A3A5-97EC405509CE}"/>
    <dgm:cxn modelId="{8EC06E76-EDB0-43F2-AE6C-79CC8E8EED77}" type="presOf" srcId="{567D90B0-01E4-41DE-9CF0-13A49D7FAC0D}" destId="{B0754F35-CD32-4472-9912-80176B8B9884}" srcOrd="0" destOrd="0" presId="urn:microsoft.com/office/officeart/2005/8/layout/vList3#1"/>
    <dgm:cxn modelId="{169CEB2F-5369-496E-AEF6-EC0DCA47B03D}" srcId="{7DCDC848-3B96-465D-9257-61ED8274289D}" destId="{9A00F4F0-5A93-4713-8111-4F248A377ED5}" srcOrd="0" destOrd="0" parTransId="{52C76C57-18DE-40E2-AF5D-12EB8BF7E718}" sibTransId="{9F80C281-7888-415B-AC3C-00C013BF198E}"/>
    <dgm:cxn modelId="{8EB5D800-D44D-4D0E-8A5C-2E7AA3DDF5F7}" type="presOf" srcId="{0E15199D-7116-4CD9-A5D6-09BC49A278FC}" destId="{215427F7-EC79-4F97-9E44-C5E9D2FBAF8C}" srcOrd="0" destOrd="0" presId="urn:microsoft.com/office/officeart/2005/8/layout/vList3#1"/>
    <dgm:cxn modelId="{C1BDAF4B-5E80-41B4-9BE0-05881D6FE0F9}" srcId="{7DCDC848-3B96-465D-9257-61ED8274289D}" destId="{567D90B0-01E4-41DE-9CF0-13A49D7FAC0D}" srcOrd="4" destOrd="0" parTransId="{4888C1FD-BF6F-4A57-B212-29A8BF158144}" sibTransId="{07951C8E-FC0B-4DA5-9B22-CCF7C7DE7BD5}"/>
    <dgm:cxn modelId="{4CE79A84-F423-4785-AF0B-2D4649260605}" type="presOf" srcId="{616EA80F-A980-4BC2-A848-3417DB39FC2C}" destId="{8F60CDC5-D351-4600-B3BB-2B8519086C23}" srcOrd="0" destOrd="0" presId="urn:microsoft.com/office/officeart/2005/8/layout/vList3#1"/>
    <dgm:cxn modelId="{B3B3F30B-DB0D-41A3-88A2-2A8E8F904DBD}" type="presParOf" srcId="{D37FD2C7-C9D8-4602-8272-0B35712DBB8A}" destId="{1BFBEC97-1C39-46B2-8A8A-6E3B309D8B8D}" srcOrd="0" destOrd="0" presId="urn:microsoft.com/office/officeart/2005/8/layout/vList3#1"/>
    <dgm:cxn modelId="{B5F0F8B7-FC71-4AA3-80D9-F99409857073}" type="presParOf" srcId="{1BFBEC97-1C39-46B2-8A8A-6E3B309D8B8D}" destId="{6E8A321F-2D9E-4135-8B31-5F9E0B0A89D2}" srcOrd="0" destOrd="0" presId="urn:microsoft.com/office/officeart/2005/8/layout/vList3#1"/>
    <dgm:cxn modelId="{CD0572DC-A544-4E68-A1D4-44A4100A5AAA}" type="presParOf" srcId="{1BFBEC97-1C39-46B2-8A8A-6E3B309D8B8D}" destId="{5756BDAD-4943-418F-BA1A-A5D0B36751D9}" srcOrd="1" destOrd="0" presId="urn:microsoft.com/office/officeart/2005/8/layout/vList3#1"/>
    <dgm:cxn modelId="{16962EA4-0D87-4A10-A958-184D57B16C15}" type="presParOf" srcId="{D37FD2C7-C9D8-4602-8272-0B35712DBB8A}" destId="{8ED233A1-9323-4205-9316-A197B8CBD57C}" srcOrd="1" destOrd="0" presId="urn:microsoft.com/office/officeart/2005/8/layout/vList3#1"/>
    <dgm:cxn modelId="{AB91F469-33DE-44B4-9A5E-7E8B5A8028C7}" type="presParOf" srcId="{D37FD2C7-C9D8-4602-8272-0B35712DBB8A}" destId="{9512ACE4-6CE1-4037-83E5-47BAA3D24144}" srcOrd="2" destOrd="0" presId="urn:microsoft.com/office/officeart/2005/8/layout/vList3#1"/>
    <dgm:cxn modelId="{7FE5EF90-40D3-42E0-B460-3FB80BA1AA4C}" type="presParOf" srcId="{9512ACE4-6CE1-4037-83E5-47BAA3D24144}" destId="{BF107CE2-1B64-4F4F-B6D5-651ED4035455}" srcOrd="0" destOrd="0" presId="urn:microsoft.com/office/officeart/2005/8/layout/vList3#1"/>
    <dgm:cxn modelId="{60217DC5-DE33-44B1-9C66-4C2C48D53D0E}" type="presParOf" srcId="{9512ACE4-6CE1-4037-83E5-47BAA3D24144}" destId="{34E52698-BC36-42E3-9E89-6646EA91247B}" srcOrd="1" destOrd="0" presId="urn:microsoft.com/office/officeart/2005/8/layout/vList3#1"/>
    <dgm:cxn modelId="{CDFB0239-9159-4B41-A258-A5369E4D1E90}" type="presParOf" srcId="{D37FD2C7-C9D8-4602-8272-0B35712DBB8A}" destId="{015D4A3D-0AAA-4DC4-A2EE-35146E9A89A3}" srcOrd="3" destOrd="0" presId="urn:microsoft.com/office/officeart/2005/8/layout/vList3#1"/>
    <dgm:cxn modelId="{786B4CC9-9975-41EC-BB6C-667643A81888}" type="presParOf" srcId="{D37FD2C7-C9D8-4602-8272-0B35712DBB8A}" destId="{B5AEF33A-D251-4CCE-92EE-FE61F8F9DE0D}" srcOrd="4" destOrd="0" presId="urn:microsoft.com/office/officeart/2005/8/layout/vList3#1"/>
    <dgm:cxn modelId="{9185080C-36E6-44AD-98BC-F43EA778B603}" type="presParOf" srcId="{B5AEF33A-D251-4CCE-92EE-FE61F8F9DE0D}" destId="{16DDB0B4-7448-4BEA-80D9-D99EAECCBFFA}" srcOrd="0" destOrd="0" presId="urn:microsoft.com/office/officeart/2005/8/layout/vList3#1"/>
    <dgm:cxn modelId="{B07A1B58-BC85-4051-8783-5AE6E42D3990}" type="presParOf" srcId="{B5AEF33A-D251-4CCE-92EE-FE61F8F9DE0D}" destId="{215427F7-EC79-4F97-9E44-C5E9D2FBAF8C}" srcOrd="1" destOrd="0" presId="urn:microsoft.com/office/officeart/2005/8/layout/vList3#1"/>
    <dgm:cxn modelId="{9253ECE7-664E-47E9-AFC3-6630D01905CE}" type="presParOf" srcId="{D37FD2C7-C9D8-4602-8272-0B35712DBB8A}" destId="{64CD3F60-C94F-481F-992C-A490FE4C5040}" srcOrd="5" destOrd="0" presId="urn:microsoft.com/office/officeart/2005/8/layout/vList3#1"/>
    <dgm:cxn modelId="{69A9EEEF-21D8-4AF9-BC9B-A23E8730CE52}" type="presParOf" srcId="{D37FD2C7-C9D8-4602-8272-0B35712DBB8A}" destId="{B72B6123-2CCC-4B88-BA92-A478E08F9FE8}" srcOrd="6" destOrd="0" presId="urn:microsoft.com/office/officeart/2005/8/layout/vList3#1"/>
    <dgm:cxn modelId="{6F3DFC05-1EBC-4309-8152-5F790507A618}" type="presParOf" srcId="{B72B6123-2CCC-4B88-BA92-A478E08F9FE8}" destId="{EB9C4F71-F712-4425-B27B-32398ED10147}" srcOrd="0" destOrd="0" presId="urn:microsoft.com/office/officeart/2005/8/layout/vList3#1"/>
    <dgm:cxn modelId="{0C9A33BB-79A7-4322-B685-EFEAD4AEB4B5}" type="presParOf" srcId="{B72B6123-2CCC-4B88-BA92-A478E08F9FE8}" destId="{8F60CDC5-D351-4600-B3BB-2B8519086C23}" srcOrd="1" destOrd="0" presId="urn:microsoft.com/office/officeart/2005/8/layout/vList3#1"/>
    <dgm:cxn modelId="{345DD048-B60A-452E-88CC-4E73F02985D8}" type="presParOf" srcId="{D37FD2C7-C9D8-4602-8272-0B35712DBB8A}" destId="{E6B972DF-CE50-44B5-8AA3-3209EF6478FB}" srcOrd="7" destOrd="0" presId="urn:microsoft.com/office/officeart/2005/8/layout/vList3#1"/>
    <dgm:cxn modelId="{C94B4C98-66A9-42EE-9EBC-81312CE79F85}" type="presParOf" srcId="{D37FD2C7-C9D8-4602-8272-0B35712DBB8A}" destId="{D507E246-0982-4B0F-AD3D-65B88BC3D1A1}" srcOrd="8" destOrd="0" presId="urn:microsoft.com/office/officeart/2005/8/layout/vList3#1"/>
    <dgm:cxn modelId="{07198987-395E-4595-9A9C-2B8CFEC04353}" type="presParOf" srcId="{D507E246-0982-4B0F-AD3D-65B88BC3D1A1}" destId="{539FF52C-B905-4B98-8AC3-BD2AEAEC4E15}" srcOrd="0" destOrd="0" presId="urn:microsoft.com/office/officeart/2005/8/layout/vList3#1"/>
    <dgm:cxn modelId="{95CF7536-E74F-486C-A0C7-AD8969A5779B}" type="presParOf" srcId="{D507E246-0982-4B0F-AD3D-65B88BC3D1A1}" destId="{B0754F35-CD32-4472-9912-80176B8B9884}" srcOrd="1" destOrd="0" presId="urn:microsoft.com/office/officeart/2005/8/layout/vList3#1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  <a:ext uri="{C62137D5-CB1D-491B-B009-E17868A290BF}">
      <dgm14:recolorImg xmlns=""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CDC848-3B96-465D-9257-61ED8274289D}" type="doc">
      <dgm:prSet loTypeId="urn:microsoft.com/office/officeart/2005/8/layout/vList3#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99A430-55CF-48D7-9E92-50FFE941B07F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kk-KZ" sz="25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Садыкова Наргиз</a:t>
          </a:r>
          <a:endParaRPr lang="ru-RU" sz="25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0A742A-4C77-4B9A-9D64-29BFB8F22F45}" type="parTrans" cxnId="{D5ACF4D7-7DB7-4A3D-A797-7B55D8A6A107}">
      <dgm:prSet/>
      <dgm:spPr/>
      <dgm:t>
        <a:bodyPr/>
        <a:lstStyle/>
        <a:p>
          <a:endParaRPr lang="ru-RU"/>
        </a:p>
      </dgm:t>
    </dgm:pt>
    <dgm:pt modelId="{BBFBC76F-261B-4FBE-A3A5-97EC405509CE}" type="sibTrans" cxnId="{D5ACF4D7-7DB7-4A3D-A797-7B55D8A6A107}">
      <dgm:prSet/>
      <dgm:spPr/>
      <dgm:t>
        <a:bodyPr/>
        <a:lstStyle/>
        <a:p>
          <a:endParaRPr lang="ru-RU"/>
        </a:p>
      </dgm:t>
    </dgm:pt>
    <dgm:pt modelId="{0E15199D-7116-4CD9-A5D6-09BC49A278FC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kk-KZ" sz="2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Зікрия Ерсін</a:t>
          </a:r>
          <a:endParaRPr lang="ru-RU" sz="26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9E796D-0363-49D4-8434-35847845E032}" type="parTrans" cxnId="{99284A02-53BD-45D9-975B-0FB231E16BE5}">
      <dgm:prSet/>
      <dgm:spPr/>
      <dgm:t>
        <a:bodyPr/>
        <a:lstStyle/>
        <a:p>
          <a:endParaRPr lang="ru-RU"/>
        </a:p>
      </dgm:t>
    </dgm:pt>
    <dgm:pt modelId="{44F2AFC6-4BCF-4366-A16B-43681A07FD3C}" type="sibTrans" cxnId="{99284A02-53BD-45D9-975B-0FB231E16BE5}">
      <dgm:prSet/>
      <dgm:spPr/>
      <dgm:t>
        <a:bodyPr/>
        <a:lstStyle/>
        <a:p>
          <a:endParaRPr lang="ru-RU"/>
        </a:p>
      </dgm:t>
    </dgm:pt>
    <dgm:pt modelId="{616EA80F-A980-4BC2-A848-3417DB39FC2C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kk-KZ" sz="2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Баби Дәулет</a:t>
          </a:r>
          <a:endParaRPr lang="ru-RU" sz="26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2739F0-2AEB-4AF6-94D0-D1832ADC2B35}" type="parTrans" cxnId="{82F4CD8D-6F6F-4A58-A44D-5221EEFB472C}">
      <dgm:prSet/>
      <dgm:spPr/>
      <dgm:t>
        <a:bodyPr/>
        <a:lstStyle/>
        <a:p>
          <a:endParaRPr lang="ru-RU"/>
        </a:p>
      </dgm:t>
    </dgm:pt>
    <dgm:pt modelId="{BD109164-86B7-4F52-82A2-2959DECBF6A1}" type="sibTrans" cxnId="{82F4CD8D-6F6F-4A58-A44D-5221EEFB472C}">
      <dgm:prSet/>
      <dgm:spPr/>
      <dgm:t>
        <a:bodyPr/>
        <a:lstStyle/>
        <a:p>
          <a:endParaRPr lang="ru-RU"/>
        </a:p>
      </dgm:t>
    </dgm:pt>
    <dgm:pt modelId="{9A00F4F0-5A93-4713-8111-4F248A377ED5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kk-KZ" sz="2600" b="1" baseline="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Тлепберген Үмітжан</a:t>
          </a:r>
          <a:endParaRPr lang="ru-RU" sz="2600" b="1" baseline="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80C281-7888-415B-AC3C-00C013BF198E}" type="sibTrans" cxnId="{169CEB2F-5369-496E-AEF6-EC0DCA47B03D}">
      <dgm:prSet/>
      <dgm:spPr/>
      <dgm:t>
        <a:bodyPr/>
        <a:lstStyle/>
        <a:p>
          <a:endParaRPr lang="ru-RU"/>
        </a:p>
      </dgm:t>
    </dgm:pt>
    <dgm:pt modelId="{52C76C57-18DE-40E2-AF5D-12EB8BF7E718}" type="parTrans" cxnId="{169CEB2F-5369-496E-AEF6-EC0DCA47B03D}">
      <dgm:prSet/>
      <dgm:spPr/>
      <dgm:t>
        <a:bodyPr/>
        <a:lstStyle/>
        <a:p>
          <a:endParaRPr lang="ru-RU"/>
        </a:p>
      </dgm:t>
    </dgm:pt>
    <dgm:pt modelId="{D37FD2C7-C9D8-4602-8272-0B35712DBB8A}" type="pres">
      <dgm:prSet presAssocID="{7DCDC848-3B96-465D-9257-61ED8274289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FBEC97-1C39-46B2-8A8A-6E3B309D8B8D}" type="pres">
      <dgm:prSet presAssocID="{9A00F4F0-5A93-4713-8111-4F248A377ED5}" presName="composite" presStyleCnt="0"/>
      <dgm:spPr/>
    </dgm:pt>
    <dgm:pt modelId="{6E8A321F-2D9E-4135-8B31-5F9E0B0A89D2}" type="pres">
      <dgm:prSet presAssocID="{9A00F4F0-5A93-4713-8111-4F248A377ED5}" presName="imgShp" presStyleLbl="fgImgPlace1" presStyleIdx="0" presStyleCnt="4" custLinFactNeighborX="-1537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56BDAD-4943-418F-BA1A-A5D0B36751D9}" type="pres">
      <dgm:prSet presAssocID="{9A00F4F0-5A93-4713-8111-4F248A377ED5}" presName="txShp" presStyleLbl="node1" presStyleIdx="0" presStyleCnt="4" custScaleX="124049" custLinFactNeighborX="8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D233A1-9323-4205-9316-A197B8CBD57C}" type="pres">
      <dgm:prSet presAssocID="{9F80C281-7888-415B-AC3C-00C013BF198E}" presName="spacing" presStyleCnt="0"/>
      <dgm:spPr/>
    </dgm:pt>
    <dgm:pt modelId="{9512ACE4-6CE1-4037-83E5-47BAA3D24144}" type="pres">
      <dgm:prSet presAssocID="{9F99A430-55CF-48D7-9E92-50FFE941B07F}" presName="composite" presStyleCnt="0"/>
      <dgm:spPr/>
    </dgm:pt>
    <dgm:pt modelId="{BF107CE2-1B64-4F4F-B6D5-651ED4035455}" type="pres">
      <dgm:prSet presAssocID="{9F99A430-55CF-48D7-9E92-50FFE941B07F}" presName="imgShp" presStyleLbl="fgImgPlace1" presStyleIdx="1" presStyleCnt="4" custLinFactNeighborX="-1537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4E52698-BC36-42E3-9E89-6646EA91247B}" type="pres">
      <dgm:prSet presAssocID="{9F99A430-55CF-48D7-9E92-50FFE941B07F}" presName="txShp" presStyleLbl="node1" presStyleIdx="1" presStyleCnt="4" custScaleX="124049" custLinFactNeighborX="8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5D4A3D-0AAA-4DC4-A2EE-35146E9A89A3}" type="pres">
      <dgm:prSet presAssocID="{BBFBC76F-261B-4FBE-A3A5-97EC405509CE}" presName="spacing" presStyleCnt="0"/>
      <dgm:spPr/>
    </dgm:pt>
    <dgm:pt modelId="{B5AEF33A-D251-4CCE-92EE-FE61F8F9DE0D}" type="pres">
      <dgm:prSet presAssocID="{0E15199D-7116-4CD9-A5D6-09BC49A278FC}" presName="composite" presStyleCnt="0"/>
      <dgm:spPr/>
    </dgm:pt>
    <dgm:pt modelId="{16DDB0B4-7448-4BEA-80D9-D99EAECCBFFA}" type="pres">
      <dgm:prSet presAssocID="{0E15199D-7116-4CD9-A5D6-09BC49A278FC}" presName="imgShp" presStyleLbl="fgImgPlace1" presStyleIdx="2" presStyleCnt="4" custLinFactNeighborX="-1537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15427F7-EC79-4F97-9E44-C5E9D2FBAF8C}" type="pres">
      <dgm:prSet presAssocID="{0E15199D-7116-4CD9-A5D6-09BC49A278FC}" presName="txShp" presStyleLbl="node1" presStyleIdx="2" presStyleCnt="4" custScaleX="124049" custLinFactNeighborX="8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CD3F60-C94F-481F-992C-A490FE4C5040}" type="pres">
      <dgm:prSet presAssocID="{44F2AFC6-4BCF-4366-A16B-43681A07FD3C}" presName="spacing" presStyleCnt="0"/>
      <dgm:spPr/>
    </dgm:pt>
    <dgm:pt modelId="{B72B6123-2CCC-4B88-BA92-A478E08F9FE8}" type="pres">
      <dgm:prSet presAssocID="{616EA80F-A980-4BC2-A848-3417DB39FC2C}" presName="composite" presStyleCnt="0"/>
      <dgm:spPr/>
    </dgm:pt>
    <dgm:pt modelId="{EB9C4F71-F712-4425-B27B-32398ED10147}" type="pres">
      <dgm:prSet presAssocID="{616EA80F-A980-4BC2-A848-3417DB39FC2C}" presName="imgShp" presStyleLbl="fgImgPlace1" presStyleIdx="3" presStyleCnt="4" custLinFactNeighborX="-1537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F60CDC5-D351-4600-B3BB-2B8519086C23}" type="pres">
      <dgm:prSet presAssocID="{616EA80F-A980-4BC2-A848-3417DB39FC2C}" presName="txShp" presStyleLbl="node1" presStyleIdx="3" presStyleCnt="4" custScaleX="124049" custLinFactNeighborX="8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84A02-53BD-45D9-975B-0FB231E16BE5}" srcId="{7DCDC848-3B96-465D-9257-61ED8274289D}" destId="{0E15199D-7116-4CD9-A5D6-09BC49A278FC}" srcOrd="2" destOrd="0" parTransId="{419E796D-0363-49D4-8434-35847845E032}" sibTransId="{44F2AFC6-4BCF-4366-A16B-43681A07FD3C}"/>
    <dgm:cxn modelId="{02259866-5446-4D8E-8202-118DE45C5A07}" type="presOf" srcId="{9A00F4F0-5A93-4713-8111-4F248A377ED5}" destId="{5756BDAD-4943-418F-BA1A-A5D0B36751D9}" srcOrd="0" destOrd="0" presId="urn:microsoft.com/office/officeart/2005/8/layout/vList3#2"/>
    <dgm:cxn modelId="{396F206E-841D-46FB-8253-311DA8F7A3C6}" type="presOf" srcId="{7DCDC848-3B96-465D-9257-61ED8274289D}" destId="{D37FD2C7-C9D8-4602-8272-0B35712DBB8A}" srcOrd="0" destOrd="0" presId="urn:microsoft.com/office/officeart/2005/8/layout/vList3#2"/>
    <dgm:cxn modelId="{D5ACF4D7-7DB7-4A3D-A797-7B55D8A6A107}" srcId="{7DCDC848-3B96-465D-9257-61ED8274289D}" destId="{9F99A430-55CF-48D7-9E92-50FFE941B07F}" srcOrd="1" destOrd="0" parTransId="{C10A742A-4C77-4B9A-9D64-29BFB8F22F45}" sibTransId="{BBFBC76F-261B-4FBE-A3A5-97EC405509CE}"/>
    <dgm:cxn modelId="{169CEB2F-5369-496E-AEF6-EC0DCA47B03D}" srcId="{7DCDC848-3B96-465D-9257-61ED8274289D}" destId="{9A00F4F0-5A93-4713-8111-4F248A377ED5}" srcOrd="0" destOrd="0" parTransId="{52C76C57-18DE-40E2-AF5D-12EB8BF7E718}" sibTransId="{9F80C281-7888-415B-AC3C-00C013BF198E}"/>
    <dgm:cxn modelId="{7F3AC3D8-EDF7-4865-8735-D642E7CE6496}" type="presOf" srcId="{616EA80F-A980-4BC2-A848-3417DB39FC2C}" destId="{8F60CDC5-D351-4600-B3BB-2B8519086C23}" srcOrd="0" destOrd="0" presId="urn:microsoft.com/office/officeart/2005/8/layout/vList3#2"/>
    <dgm:cxn modelId="{55C1EE08-9736-40BB-B3DC-4F8E91F6DF7A}" type="presOf" srcId="{9F99A430-55CF-48D7-9E92-50FFE941B07F}" destId="{34E52698-BC36-42E3-9E89-6646EA91247B}" srcOrd="0" destOrd="0" presId="urn:microsoft.com/office/officeart/2005/8/layout/vList3#2"/>
    <dgm:cxn modelId="{BA9BE4E8-F156-4724-A12E-E19EEBB38446}" type="presOf" srcId="{0E15199D-7116-4CD9-A5D6-09BC49A278FC}" destId="{215427F7-EC79-4F97-9E44-C5E9D2FBAF8C}" srcOrd="0" destOrd="0" presId="urn:microsoft.com/office/officeart/2005/8/layout/vList3#2"/>
    <dgm:cxn modelId="{82F4CD8D-6F6F-4A58-A44D-5221EEFB472C}" srcId="{7DCDC848-3B96-465D-9257-61ED8274289D}" destId="{616EA80F-A980-4BC2-A848-3417DB39FC2C}" srcOrd="3" destOrd="0" parTransId="{3D2739F0-2AEB-4AF6-94D0-D1832ADC2B35}" sibTransId="{BD109164-86B7-4F52-82A2-2959DECBF6A1}"/>
    <dgm:cxn modelId="{64F4B41B-0B15-40F1-9436-23B2BC30CA48}" type="presParOf" srcId="{D37FD2C7-C9D8-4602-8272-0B35712DBB8A}" destId="{1BFBEC97-1C39-46B2-8A8A-6E3B309D8B8D}" srcOrd="0" destOrd="0" presId="urn:microsoft.com/office/officeart/2005/8/layout/vList3#2"/>
    <dgm:cxn modelId="{C1A6AC7D-BB97-4402-9FA0-F6626D51DA72}" type="presParOf" srcId="{1BFBEC97-1C39-46B2-8A8A-6E3B309D8B8D}" destId="{6E8A321F-2D9E-4135-8B31-5F9E0B0A89D2}" srcOrd="0" destOrd="0" presId="urn:microsoft.com/office/officeart/2005/8/layout/vList3#2"/>
    <dgm:cxn modelId="{A62983CE-82A1-4A66-A8D9-1C5D4D76B2CC}" type="presParOf" srcId="{1BFBEC97-1C39-46B2-8A8A-6E3B309D8B8D}" destId="{5756BDAD-4943-418F-BA1A-A5D0B36751D9}" srcOrd="1" destOrd="0" presId="urn:microsoft.com/office/officeart/2005/8/layout/vList3#2"/>
    <dgm:cxn modelId="{6E9392FB-21B2-44BF-9F5C-7324F960D7AC}" type="presParOf" srcId="{D37FD2C7-C9D8-4602-8272-0B35712DBB8A}" destId="{8ED233A1-9323-4205-9316-A197B8CBD57C}" srcOrd="1" destOrd="0" presId="urn:microsoft.com/office/officeart/2005/8/layout/vList3#2"/>
    <dgm:cxn modelId="{5E30DBDA-ABFA-4CC5-BDB1-0114CC71156A}" type="presParOf" srcId="{D37FD2C7-C9D8-4602-8272-0B35712DBB8A}" destId="{9512ACE4-6CE1-4037-83E5-47BAA3D24144}" srcOrd="2" destOrd="0" presId="urn:microsoft.com/office/officeart/2005/8/layout/vList3#2"/>
    <dgm:cxn modelId="{E4B5E22A-83EB-43BA-B8AF-12CA8115AB91}" type="presParOf" srcId="{9512ACE4-6CE1-4037-83E5-47BAA3D24144}" destId="{BF107CE2-1B64-4F4F-B6D5-651ED4035455}" srcOrd="0" destOrd="0" presId="urn:microsoft.com/office/officeart/2005/8/layout/vList3#2"/>
    <dgm:cxn modelId="{5CAAAD78-0994-4E34-9403-EF03DE9179CA}" type="presParOf" srcId="{9512ACE4-6CE1-4037-83E5-47BAA3D24144}" destId="{34E52698-BC36-42E3-9E89-6646EA91247B}" srcOrd="1" destOrd="0" presId="urn:microsoft.com/office/officeart/2005/8/layout/vList3#2"/>
    <dgm:cxn modelId="{AF0AF968-D8FC-498E-A93F-E0F1CAE1E6D1}" type="presParOf" srcId="{D37FD2C7-C9D8-4602-8272-0B35712DBB8A}" destId="{015D4A3D-0AAA-4DC4-A2EE-35146E9A89A3}" srcOrd="3" destOrd="0" presId="urn:microsoft.com/office/officeart/2005/8/layout/vList3#2"/>
    <dgm:cxn modelId="{07CC19DF-1A5A-4925-AE4A-98D3C035CA25}" type="presParOf" srcId="{D37FD2C7-C9D8-4602-8272-0B35712DBB8A}" destId="{B5AEF33A-D251-4CCE-92EE-FE61F8F9DE0D}" srcOrd="4" destOrd="0" presId="urn:microsoft.com/office/officeart/2005/8/layout/vList3#2"/>
    <dgm:cxn modelId="{E457361C-EFCC-4DB1-8FD8-DA8C11AA879E}" type="presParOf" srcId="{B5AEF33A-D251-4CCE-92EE-FE61F8F9DE0D}" destId="{16DDB0B4-7448-4BEA-80D9-D99EAECCBFFA}" srcOrd="0" destOrd="0" presId="urn:microsoft.com/office/officeart/2005/8/layout/vList3#2"/>
    <dgm:cxn modelId="{1DABDDF1-7466-4B0F-A03B-2A4FBE762494}" type="presParOf" srcId="{B5AEF33A-D251-4CCE-92EE-FE61F8F9DE0D}" destId="{215427F7-EC79-4F97-9E44-C5E9D2FBAF8C}" srcOrd="1" destOrd="0" presId="urn:microsoft.com/office/officeart/2005/8/layout/vList3#2"/>
    <dgm:cxn modelId="{B4C1C963-7558-4FE6-AD54-B36A200D5553}" type="presParOf" srcId="{D37FD2C7-C9D8-4602-8272-0B35712DBB8A}" destId="{64CD3F60-C94F-481F-992C-A490FE4C5040}" srcOrd="5" destOrd="0" presId="urn:microsoft.com/office/officeart/2005/8/layout/vList3#2"/>
    <dgm:cxn modelId="{8C6B0587-CE9A-4EFC-8F72-AC4B4972761F}" type="presParOf" srcId="{D37FD2C7-C9D8-4602-8272-0B35712DBB8A}" destId="{B72B6123-2CCC-4B88-BA92-A478E08F9FE8}" srcOrd="6" destOrd="0" presId="urn:microsoft.com/office/officeart/2005/8/layout/vList3#2"/>
    <dgm:cxn modelId="{98E3DCC4-D9F0-4D2C-860C-B17CE8D583EE}" type="presParOf" srcId="{B72B6123-2CCC-4B88-BA92-A478E08F9FE8}" destId="{EB9C4F71-F712-4425-B27B-32398ED10147}" srcOrd="0" destOrd="0" presId="urn:microsoft.com/office/officeart/2005/8/layout/vList3#2"/>
    <dgm:cxn modelId="{1836AF21-6A06-4C2F-A4F5-F233C8990600}" type="presParOf" srcId="{B72B6123-2CCC-4B88-BA92-A478E08F9FE8}" destId="{8F60CDC5-D351-4600-B3BB-2B8519086C23}" srcOrd="1" destOrd="0" presId="urn:microsoft.com/office/officeart/2005/8/layout/vList3#2"/>
  </dgm:cxnLst>
  <dgm:bg/>
  <dgm:whole/>
  <dgm:extLst>
    <a:ext uri="http://schemas.microsoft.com/office/drawing/2008/diagram">
      <dsp:dataModelExt xmlns=""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56BDAD-4943-418F-BA1A-A5D0B36751D9}">
      <dsp:nvSpPr>
        <dsp:cNvPr id="0" name=""/>
        <dsp:cNvSpPr/>
      </dsp:nvSpPr>
      <dsp:spPr>
        <a:xfrm rot="10800000">
          <a:off x="694164" y="194"/>
          <a:ext cx="3473687" cy="650959"/>
        </a:xfrm>
        <a:prstGeom prst="homePlate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7055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6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Амангелді Мейрам</a:t>
          </a:r>
          <a:endParaRPr lang="ru-RU" sz="26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856904" y="194"/>
        <a:ext cx="3310947" cy="650959"/>
      </dsp:txXfrm>
    </dsp:sp>
    <dsp:sp modelId="{6E8A321F-2D9E-4135-8B31-5F9E0B0A89D2}">
      <dsp:nvSpPr>
        <dsp:cNvPr id="0" name=""/>
        <dsp:cNvSpPr/>
      </dsp:nvSpPr>
      <dsp:spPr>
        <a:xfrm>
          <a:off x="268114" y="194"/>
          <a:ext cx="650959" cy="65095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4E52698-BC36-42E3-9E89-6646EA91247B}">
      <dsp:nvSpPr>
        <dsp:cNvPr id="0" name=""/>
        <dsp:cNvSpPr/>
      </dsp:nvSpPr>
      <dsp:spPr>
        <a:xfrm rot="10800000">
          <a:off x="694164" y="845469"/>
          <a:ext cx="3473687" cy="650959"/>
        </a:xfrm>
        <a:prstGeom prst="homePlate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7055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6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Байзолла Ерұлан</a:t>
          </a:r>
          <a:endParaRPr lang="ru-RU" sz="26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856904" y="845469"/>
        <a:ext cx="3310947" cy="650959"/>
      </dsp:txXfrm>
    </dsp:sp>
    <dsp:sp modelId="{BF107CE2-1B64-4F4F-B6D5-651ED4035455}">
      <dsp:nvSpPr>
        <dsp:cNvPr id="0" name=""/>
        <dsp:cNvSpPr/>
      </dsp:nvSpPr>
      <dsp:spPr>
        <a:xfrm>
          <a:off x="268114" y="845469"/>
          <a:ext cx="650959" cy="65095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15427F7-EC79-4F97-9E44-C5E9D2FBAF8C}">
      <dsp:nvSpPr>
        <dsp:cNvPr id="0" name=""/>
        <dsp:cNvSpPr/>
      </dsp:nvSpPr>
      <dsp:spPr>
        <a:xfrm rot="10800000">
          <a:off x="694164" y="1690744"/>
          <a:ext cx="3473687" cy="650959"/>
        </a:xfrm>
        <a:prstGeom prst="homePlate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7055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7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Жолтай</a:t>
          </a:r>
          <a:r>
            <a:rPr lang="kk-KZ" sz="2700" b="1" kern="1200" baseline="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Аскербек</a:t>
          </a:r>
          <a:endParaRPr lang="ru-RU" sz="27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856904" y="1690744"/>
        <a:ext cx="3310947" cy="650959"/>
      </dsp:txXfrm>
    </dsp:sp>
    <dsp:sp modelId="{16DDB0B4-7448-4BEA-80D9-D99EAECCBFFA}">
      <dsp:nvSpPr>
        <dsp:cNvPr id="0" name=""/>
        <dsp:cNvSpPr/>
      </dsp:nvSpPr>
      <dsp:spPr>
        <a:xfrm>
          <a:off x="268114" y="1690744"/>
          <a:ext cx="650959" cy="65095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F60CDC5-D351-4600-B3BB-2B8519086C23}">
      <dsp:nvSpPr>
        <dsp:cNvPr id="0" name=""/>
        <dsp:cNvSpPr/>
      </dsp:nvSpPr>
      <dsp:spPr>
        <a:xfrm rot="10800000">
          <a:off x="694164" y="2536019"/>
          <a:ext cx="3473687" cy="650959"/>
        </a:xfrm>
        <a:prstGeom prst="homePlate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7055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6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Хамза Нариман</a:t>
          </a:r>
          <a:endParaRPr lang="ru-RU" sz="26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856904" y="2536019"/>
        <a:ext cx="3310947" cy="650959"/>
      </dsp:txXfrm>
    </dsp:sp>
    <dsp:sp modelId="{EB9C4F71-F712-4425-B27B-32398ED10147}">
      <dsp:nvSpPr>
        <dsp:cNvPr id="0" name=""/>
        <dsp:cNvSpPr/>
      </dsp:nvSpPr>
      <dsp:spPr>
        <a:xfrm>
          <a:off x="268114" y="2536019"/>
          <a:ext cx="650959" cy="65095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0754F35-CD32-4472-9912-80176B8B9884}">
      <dsp:nvSpPr>
        <dsp:cNvPr id="0" name=""/>
        <dsp:cNvSpPr/>
      </dsp:nvSpPr>
      <dsp:spPr>
        <a:xfrm rot="10800000">
          <a:off x="694164" y="3381294"/>
          <a:ext cx="3473687" cy="650959"/>
        </a:xfrm>
        <a:prstGeom prst="homePlate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7055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6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Капбасова Алуа</a:t>
          </a:r>
          <a:endParaRPr lang="ru-RU" sz="26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856904" y="3381294"/>
        <a:ext cx="3310947" cy="650959"/>
      </dsp:txXfrm>
    </dsp:sp>
    <dsp:sp modelId="{539FF52C-B905-4B98-8AC3-BD2AEAEC4E15}">
      <dsp:nvSpPr>
        <dsp:cNvPr id="0" name=""/>
        <dsp:cNvSpPr/>
      </dsp:nvSpPr>
      <dsp:spPr>
        <a:xfrm>
          <a:off x="268114" y="3381294"/>
          <a:ext cx="650959" cy="65095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56BDAD-4943-418F-BA1A-A5D0B36751D9}">
      <dsp:nvSpPr>
        <dsp:cNvPr id="0" name=""/>
        <dsp:cNvSpPr/>
      </dsp:nvSpPr>
      <dsp:spPr>
        <a:xfrm rot="10800000">
          <a:off x="632119" y="2018"/>
          <a:ext cx="3623476" cy="638744"/>
        </a:xfrm>
        <a:prstGeom prst="homePlate">
          <a:avLst/>
        </a:prstGeom>
        <a:solidFill>
          <a:srgbClr val="00B0F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1669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600" b="1" kern="1200" baseline="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Тлепберген Үмітжан</a:t>
          </a:r>
          <a:endParaRPr lang="ru-RU" sz="2600" b="1" kern="1200" baseline="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791805" y="2018"/>
        <a:ext cx="3463790" cy="638744"/>
      </dsp:txXfrm>
    </dsp:sp>
    <dsp:sp modelId="{6E8A321F-2D9E-4135-8B31-5F9E0B0A89D2}">
      <dsp:nvSpPr>
        <dsp:cNvPr id="0" name=""/>
        <dsp:cNvSpPr/>
      </dsp:nvSpPr>
      <dsp:spPr>
        <a:xfrm>
          <a:off x="318175" y="2018"/>
          <a:ext cx="638744" cy="63874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4E52698-BC36-42E3-9E89-6646EA91247B}">
      <dsp:nvSpPr>
        <dsp:cNvPr id="0" name=""/>
        <dsp:cNvSpPr/>
      </dsp:nvSpPr>
      <dsp:spPr>
        <a:xfrm rot="10800000">
          <a:off x="632119" y="831433"/>
          <a:ext cx="3623476" cy="638744"/>
        </a:xfrm>
        <a:prstGeom prst="homePlate">
          <a:avLst/>
        </a:prstGeom>
        <a:solidFill>
          <a:srgbClr val="00B0F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1669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5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Садыкова Наргиз</a:t>
          </a:r>
          <a:endParaRPr lang="ru-RU" sz="25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791805" y="831433"/>
        <a:ext cx="3463790" cy="638744"/>
      </dsp:txXfrm>
    </dsp:sp>
    <dsp:sp modelId="{BF107CE2-1B64-4F4F-B6D5-651ED4035455}">
      <dsp:nvSpPr>
        <dsp:cNvPr id="0" name=""/>
        <dsp:cNvSpPr/>
      </dsp:nvSpPr>
      <dsp:spPr>
        <a:xfrm>
          <a:off x="318175" y="831433"/>
          <a:ext cx="638744" cy="63874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15427F7-EC79-4F97-9E44-C5E9D2FBAF8C}">
      <dsp:nvSpPr>
        <dsp:cNvPr id="0" name=""/>
        <dsp:cNvSpPr/>
      </dsp:nvSpPr>
      <dsp:spPr>
        <a:xfrm rot="10800000">
          <a:off x="632119" y="1660847"/>
          <a:ext cx="3623476" cy="638744"/>
        </a:xfrm>
        <a:prstGeom prst="homePlate">
          <a:avLst/>
        </a:prstGeom>
        <a:solidFill>
          <a:srgbClr val="00B0F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1669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6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Зікрия Ерсін</a:t>
          </a:r>
          <a:endParaRPr lang="ru-RU" sz="26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791805" y="1660847"/>
        <a:ext cx="3463790" cy="638744"/>
      </dsp:txXfrm>
    </dsp:sp>
    <dsp:sp modelId="{16DDB0B4-7448-4BEA-80D9-D99EAECCBFFA}">
      <dsp:nvSpPr>
        <dsp:cNvPr id="0" name=""/>
        <dsp:cNvSpPr/>
      </dsp:nvSpPr>
      <dsp:spPr>
        <a:xfrm>
          <a:off x="318175" y="1660847"/>
          <a:ext cx="638744" cy="63874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F60CDC5-D351-4600-B3BB-2B8519086C23}">
      <dsp:nvSpPr>
        <dsp:cNvPr id="0" name=""/>
        <dsp:cNvSpPr/>
      </dsp:nvSpPr>
      <dsp:spPr>
        <a:xfrm rot="10800000">
          <a:off x="632119" y="2490262"/>
          <a:ext cx="3623476" cy="638744"/>
        </a:xfrm>
        <a:prstGeom prst="homePlate">
          <a:avLst/>
        </a:prstGeom>
        <a:solidFill>
          <a:srgbClr val="00B0F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1669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30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Баби Дәулет</a:t>
          </a:r>
          <a:endParaRPr lang="ru-RU" sz="30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791805" y="2490262"/>
        <a:ext cx="3463790" cy="638744"/>
      </dsp:txXfrm>
    </dsp:sp>
    <dsp:sp modelId="{EB9C4F71-F712-4425-B27B-32398ED10147}">
      <dsp:nvSpPr>
        <dsp:cNvPr id="0" name=""/>
        <dsp:cNvSpPr/>
      </dsp:nvSpPr>
      <dsp:spPr>
        <a:xfrm>
          <a:off x="318175" y="2490262"/>
          <a:ext cx="638744" cy="63874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0754F35-CD32-4472-9912-80176B8B9884}">
      <dsp:nvSpPr>
        <dsp:cNvPr id="0" name=""/>
        <dsp:cNvSpPr/>
      </dsp:nvSpPr>
      <dsp:spPr>
        <a:xfrm rot="10800000">
          <a:off x="632119" y="3319676"/>
          <a:ext cx="3623476" cy="638744"/>
        </a:xfrm>
        <a:prstGeom prst="homePlate">
          <a:avLst/>
        </a:prstGeom>
        <a:solidFill>
          <a:srgbClr val="00B0F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1669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791805" y="3319676"/>
        <a:ext cx="3463790" cy="638744"/>
      </dsp:txXfrm>
    </dsp:sp>
    <dsp:sp modelId="{539FF52C-B905-4B98-8AC3-BD2AEAEC4E15}">
      <dsp:nvSpPr>
        <dsp:cNvPr id="0" name=""/>
        <dsp:cNvSpPr/>
      </dsp:nvSpPr>
      <dsp:spPr>
        <a:xfrm>
          <a:off x="318175" y="3319676"/>
          <a:ext cx="638744" cy="63874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22FE-19E3-4312-BE36-68B647520227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567B-B651-4770-8A0B-97E60A22C0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036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22FE-19E3-4312-BE36-68B647520227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567B-B651-4770-8A0B-97E60A22C0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29181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22FE-19E3-4312-BE36-68B647520227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567B-B651-4770-8A0B-97E60A22C0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2507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22FE-19E3-4312-BE36-68B647520227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567B-B651-4770-8A0B-97E60A22C0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3202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22FE-19E3-4312-BE36-68B647520227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567B-B651-4770-8A0B-97E60A22C0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9844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22FE-19E3-4312-BE36-68B647520227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567B-B651-4770-8A0B-97E60A22C0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6794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22FE-19E3-4312-BE36-68B647520227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567B-B651-4770-8A0B-97E60A22C0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523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22FE-19E3-4312-BE36-68B647520227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567B-B651-4770-8A0B-97E60A22C0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6175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22FE-19E3-4312-BE36-68B647520227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567B-B651-4770-8A0B-97E60A22C0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9220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22FE-19E3-4312-BE36-68B647520227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567B-B651-4770-8A0B-97E60A22C0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02823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22FE-19E3-4312-BE36-68B647520227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0567B-B651-4770-8A0B-97E60A22C0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3484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A22FE-19E3-4312-BE36-68B647520227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0567B-B651-4770-8A0B-97E60A22C0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2739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2.wav"/><Relationship Id="rId7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audio" Target="../media/audio1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0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36.tiff"/><Relationship Id="rId7" Type="http://schemas.openxmlformats.org/officeDocument/2006/relationships/image" Target="../media/image40.tif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tiff"/><Relationship Id="rId11" Type="http://schemas.microsoft.com/office/2007/relationships/hdphoto" Target="../media/hdphoto2.wdp"/><Relationship Id="rId5" Type="http://schemas.openxmlformats.org/officeDocument/2006/relationships/image" Target="../media/image38.tiff"/><Relationship Id="rId4" Type="http://schemas.openxmlformats.org/officeDocument/2006/relationships/image" Target="../media/image37.tiff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gi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tiff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5.png"/><Relationship Id="rId18" Type="http://schemas.openxmlformats.org/officeDocument/2006/relationships/image" Target="../media/image52.png"/><Relationship Id="rId3" Type="http://schemas.microsoft.com/office/2007/relationships/hdphoto" Target="../media/hdphoto5.wdp"/><Relationship Id="rId21" Type="http://schemas.openxmlformats.org/officeDocument/2006/relationships/image" Target="../media/image5.gif"/><Relationship Id="rId7" Type="http://schemas.openxmlformats.org/officeDocument/2006/relationships/image" Target="../media/image47.png"/><Relationship Id="rId12" Type="http://schemas.microsoft.com/office/2007/relationships/hdphoto" Target="../media/hdphoto9.wdp"/><Relationship Id="rId17" Type="http://schemas.openxmlformats.org/officeDocument/2006/relationships/image" Target="../media/image51.png"/><Relationship Id="rId2" Type="http://schemas.openxmlformats.org/officeDocument/2006/relationships/image" Target="../media/image44.jpeg"/><Relationship Id="rId16" Type="http://schemas.microsoft.com/office/2007/relationships/hdphoto" Target="../media/hdphoto10.wdp"/><Relationship Id="rId20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0.png"/><Relationship Id="rId10" Type="http://schemas.microsoft.com/office/2007/relationships/hdphoto" Target="../media/hdphoto8.wdp"/><Relationship Id="rId19" Type="http://schemas.microsoft.com/office/2007/relationships/hdphoto" Target="../media/hdphoto11.wdp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QuickStyle" Target="../diagrams/quickStyle2.xml"/><Relationship Id="rId18" Type="http://schemas.openxmlformats.org/officeDocument/2006/relationships/audio" Target="../media/audio11.wav"/><Relationship Id="rId3" Type="http://schemas.openxmlformats.org/officeDocument/2006/relationships/audio" Target="../media/audio3.wav"/><Relationship Id="rId7" Type="http://schemas.openxmlformats.org/officeDocument/2006/relationships/diagramData" Target="../diagrams/data1.xml"/><Relationship Id="rId12" Type="http://schemas.openxmlformats.org/officeDocument/2006/relationships/diagramLayout" Target="../diagrams/layout2.xml"/><Relationship Id="rId17" Type="http://schemas.openxmlformats.org/officeDocument/2006/relationships/image" Target="../media/image17.tiff"/><Relationship Id="rId2" Type="http://schemas.openxmlformats.org/officeDocument/2006/relationships/audio" Target="../media/audio1.wav"/><Relationship Id="rId16" Type="http://schemas.openxmlformats.org/officeDocument/2006/relationships/image" Target="../media/image16.tiff"/><Relationship Id="rId20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11" Type="http://schemas.openxmlformats.org/officeDocument/2006/relationships/diagramData" Target="../diagrams/data2.xml"/><Relationship Id="rId5" Type="http://schemas.openxmlformats.org/officeDocument/2006/relationships/audio" Target="../media/audio5.wav"/><Relationship Id="rId15" Type="http://schemas.openxmlformats.org/officeDocument/2006/relationships/image" Target="../media/image5.gif"/><Relationship Id="rId10" Type="http://schemas.openxmlformats.org/officeDocument/2006/relationships/diagramColors" Target="../diagrams/colors1.xml"/><Relationship Id="rId19" Type="http://schemas.microsoft.com/office/2007/relationships/diagramDrawing" Target="../diagrams/drawing2.xml"/><Relationship Id="rId4" Type="http://schemas.openxmlformats.org/officeDocument/2006/relationships/audio" Target="../media/audio4.wav"/><Relationship Id="rId9" Type="http://schemas.openxmlformats.org/officeDocument/2006/relationships/diagramQuickStyle" Target="../diagrams/quickStyle1.xml"/><Relationship Id="rId14" Type="http://schemas.openxmlformats.org/officeDocument/2006/relationships/diagramColors" Target="../diagrams/colors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openxmlformats.org/officeDocument/2006/relationships/image" Target="../media/image21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82" y="0"/>
            <a:ext cx="854821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5568" y="0"/>
            <a:ext cx="2636912" cy="2636912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547664" y="1844824"/>
            <a:ext cx="6026360" cy="302433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i="1" cap="none" spc="0" dirty="0" smtClean="0">
                <a:ln w="11430"/>
                <a:solidFill>
                  <a:srgbClr val="FF0000"/>
                </a:solidFill>
                <a:effectLst>
                  <a:glow rad="63500">
                    <a:srgbClr val="FFFF00">
                      <a:alpha val="92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Информатика</a:t>
            </a:r>
          </a:p>
          <a:p>
            <a:pPr algn="ctr"/>
            <a:r>
              <a:rPr lang="kk-KZ" sz="6600" b="1" i="1" cap="none" spc="0" dirty="0" smtClean="0">
                <a:ln w="11430"/>
                <a:solidFill>
                  <a:srgbClr val="FF0000"/>
                </a:solidFill>
                <a:effectLst>
                  <a:glow rad="63500">
                    <a:srgbClr val="FFFF00">
                      <a:alpha val="92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әлеміне саяхат</a:t>
            </a:r>
            <a:endParaRPr lang="ru-RU" sz="6600" b="1" cap="none" spc="0" dirty="0">
              <a:ln w="11430"/>
              <a:solidFill>
                <a:srgbClr val="FF0000"/>
              </a:solidFill>
              <a:effectLst>
                <a:glow rad="63500">
                  <a:srgbClr val="FFFF00">
                    <a:alpha val="92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7" descr="001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2" y="-8182"/>
            <a:ext cx="12334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 descr="001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1" y="5301208"/>
            <a:ext cx="12334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001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8024" y="5279755"/>
            <a:ext cx="115212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001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07" y="4077072"/>
            <a:ext cx="12334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звезды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255" y="1985333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 descr="001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5027" y="3149578"/>
            <a:ext cx="115212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7" descr="001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8970" y="5589240"/>
            <a:ext cx="115212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звезды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13" y="207718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 descr="звезды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026179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 descr="звезды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97" y="5877470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звезды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135" y="207718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1" descr="звезды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105" y="237368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1" descr="звезды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1" y="2428853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007001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  <p:sndAc>
          <p:stSnd>
            <p:snd r:embed="rId9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-облако 2"/>
          <p:cNvSpPr/>
          <p:nvPr/>
        </p:nvSpPr>
        <p:spPr>
          <a:xfrm>
            <a:off x="3367633" y="176999"/>
            <a:ext cx="4804767" cy="224388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3600" b="1" dirty="0" smtClean="0">
              <a:solidFill>
                <a:srgbClr val="FF0000"/>
              </a:solidFill>
            </a:endParaRPr>
          </a:p>
          <a:p>
            <a:pPr algn="ctr"/>
            <a:r>
              <a:rPr lang="kk-KZ" sz="3600" b="1" dirty="0" smtClean="0">
                <a:solidFill>
                  <a:srgbClr val="FF0000"/>
                </a:solidFill>
              </a:rPr>
              <a:t>Жарайсыңдар балалар!</a:t>
            </a:r>
          </a:p>
          <a:p>
            <a:pPr algn="ctr"/>
            <a:endParaRPr lang="ru-RU" sz="2600" b="1" dirty="0">
              <a:solidFill>
                <a:srgbClr val="FF0000"/>
              </a:solidFill>
            </a:endParaRPr>
          </a:p>
        </p:txBody>
      </p:sp>
      <p:pic>
        <p:nvPicPr>
          <p:cNvPr id="4" name="Picture 22" descr="origina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901" y="5460001"/>
            <a:ext cx="1544638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 descr="сканирование0004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8F0ED"/>
              </a:clrFrom>
              <a:clrTo>
                <a:srgbClr val="F8F0E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731" y="4274826"/>
            <a:ext cx="10493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803" y="661240"/>
            <a:ext cx="4025776" cy="5791317"/>
          </a:xfrm>
          <a:prstGeom prst="rect">
            <a:avLst/>
          </a:prstGeom>
        </p:spPr>
      </p:pic>
      <p:pic>
        <p:nvPicPr>
          <p:cNvPr id="5" name="Рисунок 9" descr="http://dic.academic.ru/pictures/enwiki/70/Fliegenpilz-1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968" y="4922427"/>
            <a:ext cx="114300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7" descr="сканирование0006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9FEFA"/>
              </a:clrFrom>
              <a:clrTo>
                <a:srgbClr val="F9FEFA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83" y="5127314"/>
            <a:ext cx="11969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сканирование0006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9FEFA"/>
              </a:clrFrom>
              <a:clrTo>
                <a:srgbClr val="F9FEFA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431989"/>
            <a:ext cx="11969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3" descr="сканирование0004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8F0ED"/>
              </a:clrFrom>
              <a:clrTo>
                <a:srgbClr val="F8F0E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136" y="5680975"/>
            <a:ext cx="1049337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577"/>
          <p:cNvGrpSpPr>
            <a:grpSpLocks/>
          </p:cNvGrpSpPr>
          <p:nvPr/>
        </p:nvGrpSpPr>
        <p:grpSpPr bwMode="auto">
          <a:xfrm>
            <a:off x="-66082" y="4318899"/>
            <a:ext cx="2189810" cy="2562478"/>
            <a:chOff x="2213" y="1356"/>
            <a:chExt cx="1161" cy="1902"/>
          </a:xfrm>
        </p:grpSpPr>
        <p:sp>
          <p:nvSpPr>
            <p:cNvPr id="11" name="Freeform 578"/>
            <p:cNvSpPr>
              <a:spLocks noEditPoints="1"/>
            </p:cNvSpPr>
            <p:nvPr/>
          </p:nvSpPr>
          <p:spPr bwMode="auto">
            <a:xfrm>
              <a:off x="2213" y="1356"/>
              <a:ext cx="1161" cy="1902"/>
            </a:xfrm>
            <a:custGeom>
              <a:avLst/>
              <a:gdLst>
                <a:gd name="T0" fmla="*/ 1 w 2321"/>
                <a:gd name="T1" fmla="*/ 1 h 3804"/>
                <a:gd name="T2" fmla="*/ 1 w 2321"/>
                <a:gd name="T3" fmla="*/ 1 h 3804"/>
                <a:gd name="T4" fmla="*/ 1 w 2321"/>
                <a:gd name="T5" fmla="*/ 1 h 3804"/>
                <a:gd name="T6" fmla="*/ 1 w 2321"/>
                <a:gd name="T7" fmla="*/ 1 h 3804"/>
                <a:gd name="T8" fmla="*/ 1 w 2321"/>
                <a:gd name="T9" fmla="*/ 1 h 3804"/>
                <a:gd name="T10" fmla="*/ 1 w 2321"/>
                <a:gd name="T11" fmla="*/ 1 h 3804"/>
                <a:gd name="T12" fmla="*/ 1 w 2321"/>
                <a:gd name="T13" fmla="*/ 1 h 3804"/>
                <a:gd name="T14" fmla="*/ 1 w 2321"/>
                <a:gd name="T15" fmla="*/ 1 h 3804"/>
                <a:gd name="T16" fmla="*/ 1 w 2321"/>
                <a:gd name="T17" fmla="*/ 1 h 3804"/>
                <a:gd name="T18" fmla="*/ 1 w 2321"/>
                <a:gd name="T19" fmla="*/ 1 h 3804"/>
                <a:gd name="T20" fmla="*/ 1 w 2321"/>
                <a:gd name="T21" fmla="*/ 1 h 3804"/>
                <a:gd name="T22" fmla="*/ 1 w 2321"/>
                <a:gd name="T23" fmla="*/ 1 h 3804"/>
                <a:gd name="T24" fmla="*/ 1 w 2321"/>
                <a:gd name="T25" fmla="*/ 1 h 3804"/>
                <a:gd name="T26" fmla="*/ 1 w 2321"/>
                <a:gd name="T27" fmla="*/ 1 h 3804"/>
                <a:gd name="T28" fmla="*/ 1 w 2321"/>
                <a:gd name="T29" fmla="*/ 1 h 3804"/>
                <a:gd name="T30" fmla="*/ 1 w 2321"/>
                <a:gd name="T31" fmla="*/ 1 h 3804"/>
                <a:gd name="T32" fmla="*/ 1 w 2321"/>
                <a:gd name="T33" fmla="*/ 1 h 3804"/>
                <a:gd name="T34" fmla="*/ 1 w 2321"/>
                <a:gd name="T35" fmla="*/ 1 h 3804"/>
                <a:gd name="T36" fmla="*/ 1 w 2321"/>
                <a:gd name="T37" fmla="*/ 1 h 3804"/>
                <a:gd name="T38" fmla="*/ 1 w 2321"/>
                <a:gd name="T39" fmla="*/ 1 h 3804"/>
                <a:gd name="T40" fmla="*/ 1 w 2321"/>
                <a:gd name="T41" fmla="*/ 1 h 3804"/>
                <a:gd name="T42" fmla="*/ 1 w 2321"/>
                <a:gd name="T43" fmla="*/ 1 h 3804"/>
                <a:gd name="T44" fmla="*/ 1 w 2321"/>
                <a:gd name="T45" fmla="*/ 1 h 3804"/>
                <a:gd name="T46" fmla="*/ 1 w 2321"/>
                <a:gd name="T47" fmla="*/ 1 h 3804"/>
                <a:gd name="T48" fmla="*/ 1 w 2321"/>
                <a:gd name="T49" fmla="*/ 1 h 3804"/>
                <a:gd name="T50" fmla="*/ 1 w 2321"/>
                <a:gd name="T51" fmla="*/ 1 h 3804"/>
                <a:gd name="T52" fmla="*/ 1 w 2321"/>
                <a:gd name="T53" fmla="*/ 1 h 3804"/>
                <a:gd name="T54" fmla="*/ 1 w 2321"/>
                <a:gd name="T55" fmla="*/ 1 h 3804"/>
                <a:gd name="T56" fmla="*/ 1 w 2321"/>
                <a:gd name="T57" fmla="*/ 1 h 3804"/>
                <a:gd name="T58" fmla="*/ 1 w 2321"/>
                <a:gd name="T59" fmla="*/ 1 h 3804"/>
                <a:gd name="T60" fmla="*/ 1 w 2321"/>
                <a:gd name="T61" fmla="*/ 1 h 3804"/>
                <a:gd name="T62" fmla="*/ 1 w 2321"/>
                <a:gd name="T63" fmla="*/ 1 h 3804"/>
                <a:gd name="T64" fmla="*/ 1 w 2321"/>
                <a:gd name="T65" fmla="*/ 1 h 3804"/>
                <a:gd name="T66" fmla="*/ 1 w 2321"/>
                <a:gd name="T67" fmla="*/ 1 h 3804"/>
                <a:gd name="T68" fmla="*/ 1 w 2321"/>
                <a:gd name="T69" fmla="*/ 1 h 3804"/>
                <a:gd name="T70" fmla="*/ 1 w 2321"/>
                <a:gd name="T71" fmla="*/ 1 h 3804"/>
                <a:gd name="T72" fmla="*/ 1 w 2321"/>
                <a:gd name="T73" fmla="*/ 1 h 3804"/>
                <a:gd name="T74" fmla="*/ 1 w 2321"/>
                <a:gd name="T75" fmla="*/ 1 h 3804"/>
                <a:gd name="T76" fmla="*/ 1 w 2321"/>
                <a:gd name="T77" fmla="*/ 1 h 3804"/>
                <a:gd name="T78" fmla="*/ 1 w 2321"/>
                <a:gd name="T79" fmla="*/ 1 h 3804"/>
                <a:gd name="T80" fmla="*/ 1 w 2321"/>
                <a:gd name="T81" fmla="*/ 1 h 3804"/>
                <a:gd name="T82" fmla="*/ 1 w 2321"/>
                <a:gd name="T83" fmla="*/ 1 h 3804"/>
                <a:gd name="T84" fmla="*/ 1 w 2321"/>
                <a:gd name="T85" fmla="*/ 1 h 3804"/>
                <a:gd name="T86" fmla="*/ 1 w 2321"/>
                <a:gd name="T87" fmla="*/ 1 h 3804"/>
                <a:gd name="T88" fmla="*/ 1 w 2321"/>
                <a:gd name="T89" fmla="*/ 1 h 3804"/>
                <a:gd name="T90" fmla="*/ 1 w 2321"/>
                <a:gd name="T91" fmla="*/ 1 h 3804"/>
                <a:gd name="T92" fmla="*/ 1 w 2321"/>
                <a:gd name="T93" fmla="*/ 1 h 3804"/>
                <a:gd name="T94" fmla="*/ 1 w 2321"/>
                <a:gd name="T95" fmla="*/ 1 h 3804"/>
                <a:gd name="T96" fmla="*/ 1 w 2321"/>
                <a:gd name="T97" fmla="*/ 1 h 3804"/>
                <a:gd name="T98" fmla="*/ 1 w 2321"/>
                <a:gd name="T99" fmla="*/ 1 h 3804"/>
                <a:gd name="T100" fmla="*/ 1 w 2321"/>
                <a:gd name="T101" fmla="*/ 1 h 3804"/>
                <a:gd name="T102" fmla="*/ 1 w 2321"/>
                <a:gd name="T103" fmla="*/ 1 h 3804"/>
                <a:gd name="T104" fmla="*/ 1 w 2321"/>
                <a:gd name="T105" fmla="*/ 1 h 3804"/>
                <a:gd name="T106" fmla="*/ 1 w 2321"/>
                <a:gd name="T107" fmla="*/ 1 h 3804"/>
                <a:gd name="T108" fmla="*/ 1 w 2321"/>
                <a:gd name="T109" fmla="*/ 1 h 3804"/>
                <a:gd name="T110" fmla="*/ 1 w 2321"/>
                <a:gd name="T111" fmla="*/ 1 h 3804"/>
                <a:gd name="T112" fmla="*/ 1 w 2321"/>
                <a:gd name="T113" fmla="*/ 1 h 3804"/>
                <a:gd name="T114" fmla="*/ 1 w 2321"/>
                <a:gd name="T115" fmla="*/ 1 h 3804"/>
                <a:gd name="T116" fmla="*/ 1 w 2321"/>
                <a:gd name="T117" fmla="*/ 1 h 3804"/>
                <a:gd name="T118" fmla="*/ 1 w 2321"/>
                <a:gd name="T119" fmla="*/ 1 h 3804"/>
                <a:gd name="T120" fmla="*/ 1 w 2321"/>
                <a:gd name="T121" fmla="*/ 1 h 3804"/>
                <a:gd name="T122" fmla="*/ 1 w 2321"/>
                <a:gd name="T123" fmla="*/ 1 h 380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21"/>
                <a:gd name="T187" fmla="*/ 0 h 3804"/>
                <a:gd name="T188" fmla="*/ 2321 w 2321"/>
                <a:gd name="T189" fmla="*/ 3804 h 380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21" h="3804">
                  <a:moveTo>
                    <a:pt x="2321" y="798"/>
                  </a:moveTo>
                  <a:lnTo>
                    <a:pt x="2310" y="867"/>
                  </a:lnTo>
                  <a:lnTo>
                    <a:pt x="2294" y="935"/>
                  </a:lnTo>
                  <a:lnTo>
                    <a:pt x="2272" y="998"/>
                  </a:lnTo>
                  <a:lnTo>
                    <a:pt x="2246" y="1058"/>
                  </a:lnTo>
                  <a:lnTo>
                    <a:pt x="2215" y="1114"/>
                  </a:lnTo>
                  <a:lnTo>
                    <a:pt x="2180" y="1168"/>
                  </a:lnTo>
                  <a:lnTo>
                    <a:pt x="2142" y="1221"/>
                  </a:lnTo>
                  <a:lnTo>
                    <a:pt x="2101" y="1275"/>
                  </a:lnTo>
                  <a:lnTo>
                    <a:pt x="2113" y="1322"/>
                  </a:lnTo>
                  <a:lnTo>
                    <a:pt x="2140" y="1359"/>
                  </a:lnTo>
                  <a:lnTo>
                    <a:pt x="2177" y="1389"/>
                  </a:lnTo>
                  <a:lnTo>
                    <a:pt x="2217" y="1419"/>
                  </a:lnTo>
                  <a:lnTo>
                    <a:pt x="2253" y="1451"/>
                  </a:lnTo>
                  <a:lnTo>
                    <a:pt x="2280" y="1495"/>
                  </a:lnTo>
                  <a:lnTo>
                    <a:pt x="2292" y="1551"/>
                  </a:lnTo>
                  <a:lnTo>
                    <a:pt x="2282" y="1628"/>
                  </a:lnTo>
                  <a:lnTo>
                    <a:pt x="2234" y="1741"/>
                  </a:lnTo>
                  <a:lnTo>
                    <a:pt x="2198" y="1857"/>
                  </a:lnTo>
                  <a:lnTo>
                    <a:pt x="2171" y="1975"/>
                  </a:lnTo>
                  <a:lnTo>
                    <a:pt x="2153" y="2098"/>
                  </a:lnTo>
                  <a:lnTo>
                    <a:pt x="2137" y="2217"/>
                  </a:lnTo>
                  <a:lnTo>
                    <a:pt x="2124" y="2340"/>
                  </a:lnTo>
                  <a:lnTo>
                    <a:pt x="2110" y="2458"/>
                  </a:lnTo>
                  <a:lnTo>
                    <a:pt x="2092" y="2577"/>
                  </a:lnTo>
                  <a:lnTo>
                    <a:pt x="2073" y="2697"/>
                  </a:lnTo>
                  <a:lnTo>
                    <a:pt x="2055" y="2817"/>
                  </a:lnTo>
                  <a:lnTo>
                    <a:pt x="2037" y="2937"/>
                  </a:lnTo>
                  <a:lnTo>
                    <a:pt x="2020" y="3057"/>
                  </a:lnTo>
                  <a:lnTo>
                    <a:pt x="2001" y="3177"/>
                  </a:lnTo>
                  <a:lnTo>
                    <a:pt x="1983" y="3297"/>
                  </a:lnTo>
                  <a:lnTo>
                    <a:pt x="1965" y="3417"/>
                  </a:lnTo>
                  <a:lnTo>
                    <a:pt x="1949" y="3537"/>
                  </a:lnTo>
                  <a:lnTo>
                    <a:pt x="1918" y="3565"/>
                  </a:lnTo>
                  <a:lnTo>
                    <a:pt x="1895" y="3584"/>
                  </a:lnTo>
                  <a:lnTo>
                    <a:pt x="1876" y="3597"/>
                  </a:lnTo>
                  <a:lnTo>
                    <a:pt x="1860" y="3608"/>
                  </a:lnTo>
                  <a:lnTo>
                    <a:pt x="1844" y="3618"/>
                  </a:lnTo>
                  <a:lnTo>
                    <a:pt x="1831" y="3636"/>
                  </a:lnTo>
                  <a:lnTo>
                    <a:pt x="1816" y="3663"/>
                  </a:lnTo>
                  <a:lnTo>
                    <a:pt x="1800" y="3704"/>
                  </a:lnTo>
                  <a:lnTo>
                    <a:pt x="1630" y="3746"/>
                  </a:lnTo>
                  <a:lnTo>
                    <a:pt x="1470" y="3778"/>
                  </a:lnTo>
                  <a:lnTo>
                    <a:pt x="1315" y="3797"/>
                  </a:lnTo>
                  <a:lnTo>
                    <a:pt x="1165" y="3804"/>
                  </a:lnTo>
                  <a:lnTo>
                    <a:pt x="1014" y="3797"/>
                  </a:lnTo>
                  <a:lnTo>
                    <a:pt x="861" y="3776"/>
                  </a:lnTo>
                  <a:lnTo>
                    <a:pt x="705" y="3740"/>
                  </a:lnTo>
                  <a:lnTo>
                    <a:pt x="540" y="3690"/>
                  </a:lnTo>
                  <a:lnTo>
                    <a:pt x="522" y="3663"/>
                  </a:lnTo>
                  <a:lnTo>
                    <a:pt x="512" y="3641"/>
                  </a:lnTo>
                  <a:lnTo>
                    <a:pt x="509" y="3620"/>
                  </a:lnTo>
                  <a:lnTo>
                    <a:pt x="507" y="3601"/>
                  </a:lnTo>
                  <a:lnTo>
                    <a:pt x="500" y="3582"/>
                  </a:lnTo>
                  <a:lnTo>
                    <a:pt x="488" y="3564"/>
                  </a:lnTo>
                  <a:lnTo>
                    <a:pt x="464" y="3545"/>
                  </a:lnTo>
                  <a:lnTo>
                    <a:pt x="426" y="3528"/>
                  </a:lnTo>
                  <a:lnTo>
                    <a:pt x="378" y="3424"/>
                  </a:lnTo>
                  <a:lnTo>
                    <a:pt x="327" y="3221"/>
                  </a:lnTo>
                  <a:lnTo>
                    <a:pt x="272" y="2949"/>
                  </a:lnTo>
                  <a:lnTo>
                    <a:pt x="218" y="2640"/>
                  </a:lnTo>
                  <a:lnTo>
                    <a:pt x="167" y="2325"/>
                  </a:lnTo>
                  <a:lnTo>
                    <a:pt x="123" y="2038"/>
                  </a:lnTo>
                  <a:lnTo>
                    <a:pt x="87" y="1808"/>
                  </a:lnTo>
                  <a:lnTo>
                    <a:pt x="63" y="1671"/>
                  </a:lnTo>
                  <a:lnTo>
                    <a:pt x="35" y="1603"/>
                  </a:lnTo>
                  <a:lnTo>
                    <a:pt x="14" y="1549"/>
                  </a:lnTo>
                  <a:lnTo>
                    <a:pt x="1" y="1506"/>
                  </a:lnTo>
                  <a:lnTo>
                    <a:pt x="0" y="1471"/>
                  </a:lnTo>
                  <a:lnTo>
                    <a:pt x="9" y="1440"/>
                  </a:lnTo>
                  <a:lnTo>
                    <a:pt x="35" y="1410"/>
                  </a:lnTo>
                  <a:lnTo>
                    <a:pt x="80" y="1379"/>
                  </a:lnTo>
                  <a:lnTo>
                    <a:pt x="145" y="1342"/>
                  </a:lnTo>
                  <a:lnTo>
                    <a:pt x="231" y="1303"/>
                  </a:lnTo>
                  <a:lnTo>
                    <a:pt x="277" y="1265"/>
                  </a:lnTo>
                  <a:lnTo>
                    <a:pt x="290" y="1225"/>
                  </a:lnTo>
                  <a:lnTo>
                    <a:pt x="284" y="1185"/>
                  </a:lnTo>
                  <a:lnTo>
                    <a:pt x="266" y="1141"/>
                  </a:lnTo>
                  <a:lnTo>
                    <a:pt x="250" y="1096"/>
                  </a:lnTo>
                  <a:lnTo>
                    <a:pt x="246" y="1046"/>
                  </a:lnTo>
                  <a:lnTo>
                    <a:pt x="264" y="994"/>
                  </a:lnTo>
                  <a:lnTo>
                    <a:pt x="286" y="983"/>
                  </a:lnTo>
                  <a:lnTo>
                    <a:pt x="305" y="980"/>
                  </a:lnTo>
                  <a:lnTo>
                    <a:pt x="321" y="981"/>
                  </a:lnTo>
                  <a:lnTo>
                    <a:pt x="334" y="988"/>
                  </a:lnTo>
                  <a:lnTo>
                    <a:pt x="345" y="999"/>
                  </a:lnTo>
                  <a:lnTo>
                    <a:pt x="355" y="1014"/>
                  </a:lnTo>
                  <a:lnTo>
                    <a:pt x="364" y="1033"/>
                  </a:lnTo>
                  <a:lnTo>
                    <a:pt x="373" y="1056"/>
                  </a:lnTo>
                  <a:lnTo>
                    <a:pt x="373" y="1054"/>
                  </a:lnTo>
                  <a:lnTo>
                    <a:pt x="373" y="1050"/>
                  </a:lnTo>
                  <a:lnTo>
                    <a:pt x="374" y="1047"/>
                  </a:lnTo>
                  <a:lnTo>
                    <a:pt x="378" y="1046"/>
                  </a:lnTo>
                  <a:lnTo>
                    <a:pt x="359" y="918"/>
                  </a:lnTo>
                  <a:lnTo>
                    <a:pt x="357" y="795"/>
                  </a:lnTo>
                  <a:lnTo>
                    <a:pt x="370" y="676"/>
                  </a:lnTo>
                  <a:lnTo>
                    <a:pt x="399" y="562"/>
                  </a:lnTo>
                  <a:lnTo>
                    <a:pt x="444" y="452"/>
                  </a:lnTo>
                  <a:lnTo>
                    <a:pt x="507" y="349"/>
                  </a:lnTo>
                  <a:lnTo>
                    <a:pt x="586" y="250"/>
                  </a:lnTo>
                  <a:lnTo>
                    <a:pt x="684" y="158"/>
                  </a:lnTo>
                  <a:lnTo>
                    <a:pt x="703" y="114"/>
                  </a:lnTo>
                  <a:lnTo>
                    <a:pt x="723" y="76"/>
                  </a:lnTo>
                  <a:lnTo>
                    <a:pt x="745" y="43"/>
                  </a:lnTo>
                  <a:lnTo>
                    <a:pt x="770" y="21"/>
                  </a:lnTo>
                  <a:lnTo>
                    <a:pt x="798" y="8"/>
                  </a:lnTo>
                  <a:lnTo>
                    <a:pt x="833" y="8"/>
                  </a:lnTo>
                  <a:lnTo>
                    <a:pt x="874" y="21"/>
                  </a:lnTo>
                  <a:lnTo>
                    <a:pt x="923" y="53"/>
                  </a:lnTo>
                  <a:lnTo>
                    <a:pt x="978" y="51"/>
                  </a:lnTo>
                  <a:lnTo>
                    <a:pt x="1035" y="47"/>
                  </a:lnTo>
                  <a:lnTo>
                    <a:pt x="1091" y="38"/>
                  </a:lnTo>
                  <a:lnTo>
                    <a:pt x="1148" y="30"/>
                  </a:lnTo>
                  <a:lnTo>
                    <a:pt x="1203" y="19"/>
                  </a:lnTo>
                  <a:lnTo>
                    <a:pt x="1261" y="11"/>
                  </a:lnTo>
                  <a:lnTo>
                    <a:pt x="1319" y="3"/>
                  </a:lnTo>
                  <a:lnTo>
                    <a:pt x="1380" y="0"/>
                  </a:lnTo>
                  <a:lnTo>
                    <a:pt x="1458" y="10"/>
                  </a:lnTo>
                  <a:lnTo>
                    <a:pt x="1529" y="28"/>
                  </a:lnTo>
                  <a:lnTo>
                    <a:pt x="1593" y="48"/>
                  </a:lnTo>
                  <a:lnTo>
                    <a:pt x="1655" y="68"/>
                  </a:lnTo>
                  <a:lnTo>
                    <a:pt x="1716" y="80"/>
                  </a:lnTo>
                  <a:lnTo>
                    <a:pt x="1780" y="84"/>
                  </a:lnTo>
                  <a:lnTo>
                    <a:pt x="1850" y="73"/>
                  </a:lnTo>
                  <a:lnTo>
                    <a:pt x="1930" y="43"/>
                  </a:lnTo>
                  <a:lnTo>
                    <a:pt x="1981" y="44"/>
                  </a:lnTo>
                  <a:lnTo>
                    <a:pt x="2020" y="53"/>
                  </a:lnTo>
                  <a:lnTo>
                    <a:pt x="2046" y="67"/>
                  </a:lnTo>
                  <a:lnTo>
                    <a:pt x="2066" y="89"/>
                  </a:lnTo>
                  <a:lnTo>
                    <a:pt x="2080" y="116"/>
                  </a:lnTo>
                  <a:lnTo>
                    <a:pt x="2093" y="151"/>
                  </a:lnTo>
                  <a:lnTo>
                    <a:pt x="2106" y="192"/>
                  </a:lnTo>
                  <a:lnTo>
                    <a:pt x="2125" y="239"/>
                  </a:lnTo>
                  <a:lnTo>
                    <a:pt x="2174" y="309"/>
                  </a:lnTo>
                  <a:lnTo>
                    <a:pt x="2216" y="375"/>
                  </a:lnTo>
                  <a:lnTo>
                    <a:pt x="2250" y="438"/>
                  </a:lnTo>
                  <a:lnTo>
                    <a:pt x="2277" y="502"/>
                  </a:lnTo>
                  <a:lnTo>
                    <a:pt x="2296" y="566"/>
                  </a:lnTo>
                  <a:lnTo>
                    <a:pt x="2310" y="637"/>
                  </a:lnTo>
                  <a:lnTo>
                    <a:pt x="2318" y="713"/>
                  </a:lnTo>
                  <a:lnTo>
                    <a:pt x="2321" y="798"/>
                  </a:lnTo>
                  <a:close/>
                  <a:moveTo>
                    <a:pt x="584" y="1231"/>
                  </a:moveTo>
                  <a:lnTo>
                    <a:pt x="583" y="1222"/>
                  </a:lnTo>
                  <a:lnTo>
                    <a:pt x="583" y="1217"/>
                  </a:lnTo>
                  <a:lnTo>
                    <a:pt x="580" y="1211"/>
                  </a:lnTo>
                  <a:lnTo>
                    <a:pt x="578" y="1203"/>
                  </a:lnTo>
                  <a:lnTo>
                    <a:pt x="568" y="1219"/>
                  </a:lnTo>
                  <a:lnTo>
                    <a:pt x="557" y="1230"/>
                  </a:lnTo>
                  <a:lnTo>
                    <a:pt x="546" y="1238"/>
                  </a:lnTo>
                  <a:lnTo>
                    <a:pt x="534" y="1242"/>
                  </a:lnTo>
                  <a:lnTo>
                    <a:pt x="520" y="1242"/>
                  </a:lnTo>
                  <a:lnTo>
                    <a:pt x="508" y="1243"/>
                  </a:lnTo>
                  <a:lnTo>
                    <a:pt x="495" y="1242"/>
                  </a:lnTo>
                  <a:lnTo>
                    <a:pt x="484" y="1242"/>
                  </a:lnTo>
                  <a:lnTo>
                    <a:pt x="484" y="1248"/>
                  </a:lnTo>
                  <a:lnTo>
                    <a:pt x="484" y="1256"/>
                  </a:lnTo>
                  <a:lnTo>
                    <a:pt x="484" y="1263"/>
                  </a:lnTo>
                  <a:lnTo>
                    <a:pt x="484" y="1270"/>
                  </a:lnTo>
                  <a:lnTo>
                    <a:pt x="498" y="1271"/>
                  </a:lnTo>
                  <a:lnTo>
                    <a:pt x="514" y="1275"/>
                  </a:lnTo>
                  <a:lnTo>
                    <a:pt x="529" y="1276"/>
                  </a:lnTo>
                  <a:lnTo>
                    <a:pt x="544" y="1276"/>
                  </a:lnTo>
                  <a:lnTo>
                    <a:pt x="555" y="1270"/>
                  </a:lnTo>
                  <a:lnTo>
                    <a:pt x="567" y="1263"/>
                  </a:lnTo>
                  <a:lnTo>
                    <a:pt x="576" y="1250"/>
                  </a:lnTo>
                  <a:lnTo>
                    <a:pt x="584" y="1231"/>
                  </a:lnTo>
                  <a:close/>
                  <a:moveTo>
                    <a:pt x="2201" y="687"/>
                  </a:moveTo>
                  <a:lnTo>
                    <a:pt x="2196" y="655"/>
                  </a:lnTo>
                  <a:lnTo>
                    <a:pt x="2189" y="614"/>
                  </a:lnTo>
                  <a:lnTo>
                    <a:pt x="2178" y="566"/>
                  </a:lnTo>
                  <a:lnTo>
                    <a:pt x="2164" y="519"/>
                  </a:lnTo>
                  <a:lnTo>
                    <a:pt x="2144" y="474"/>
                  </a:lnTo>
                  <a:lnTo>
                    <a:pt x="2121" y="436"/>
                  </a:lnTo>
                  <a:lnTo>
                    <a:pt x="2091" y="411"/>
                  </a:lnTo>
                  <a:lnTo>
                    <a:pt x="2054" y="401"/>
                  </a:lnTo>
                  <a:lnTo>
                    <a:pt x="2040" y="406"/>
                  </a:lnTo>
                  <a:lnTo>
                    <a:pt x="2028" y="412"/>
                  </a:lnTo>
                  <a:lnTo>
                    <a:pt x="2014" y="417"/>
                  </a:lnTo>
                  <a:lnTo>
                    <a:pt x="2000" y="422"/>
                  </a:lnTo>
                  <a:lnTo>
                    <a:pt x="1985" y="428"/>
                  </a:lnTo>
                  <a:lnTo>
                    <a:pt x="1972" y="433"/>
                  </a:lnTo>
                  <a:lnTo>
                    <a:pt x="1957" y="438"/>
                  </a:lnTo>
                  <a:lnTo>
                    <a:pt x="1943" y="444"/>
                  </a:lnTo>
                  <a:lnTo>
                    <a:pt x="1904" y="440"/>
                  </a:lnTo>
                  <a:lnTo>
                    <a:pt x="1870" y="433"/>
                  </a:lnTo>
                  <a:lnTo>
                    <a:pt x="1838" y="421"/>
                  </a:lnTo>
                  <a:lnTo>
                    <a:pt x="1809" y="409"/>
                  </a:lnTo>
                  <a:lnTo>
                    <a:pt x="1778" y="395"/>
                  </a:lnTo>
                  <a:lnTo>
                    <a:pt x="1747" y="383"/>
                  </a:lnTo>
                  <a:lnTo>
                    <a:pt x="1711" y="375"/>
                  </a:lnTo>
                  <a:lnTo>
                    <a:pt x="1672" y="373"/>
                  </a:lnTo>
                  <a:lnTo>
                    <a:pt x="1569" y="398"/>
                  </a:lnTo>
                  <a:lnTo>
                    <a:pt x="1481" y="415"/>
                  </a:lnTo>
                  <a:lnTo>
                    <a:pt x="1403" y="422"/>
                  </a:lnTo>
                  <a:lnTo>
                    <a:pt x="1332" y="420"/>
                  </a:lnTo>
                  <a:lnTo>
                    <a:pt x="1259" y="410"/>
                  </a:lnTo>
                  <a:lnTo>
                    <a:pt x="1185" y="392"/>
                  </a:lnTo>
                  <a:lnTo>
                    <a:pt x="1100" y="368"/>
                  </a:lnTo>
                  <a:lnTo>
                    <a:pt x="1004" y="339"/>
                  </a:lnTo>
                  <a:lnTo>
                    <a:pt x="948" y="343"/>
                  </a:lnTo>
                  <a:lnTo>
                    <a:pt x="905" y="357"/>
                  </a:lnTo>
                  <a:lnTo>
                    <a:pt x="869" y="375"/>
                  </a:lnTo>
                  <a:lnTo>
                    <a:pt x="838" y="393"/>
                  </a:lnTo>
                  <a:lnTo>
                    <a:pt x="809" y="403"/>
                  </a:lnTo>
                  <a:lnTo>
                    <a:pt x="778" y="404"/>
                  </a:lnTo>
                  <a:lnTo>
                    <a:pt x="744" y="389"/>
                  </a:lnTo>
                  <a:lnTo>
                    <a:pt x="703" y="354"/>
                  </a:lnTo>
                  <a:lnTo>
                    <a:pt x="693" y="354"/>
                  </a:lnTo>
                  <a:lnTo>
                    <a:pt x="688" y="355"/>
                  </a:lnTo>
                  <a:lnTo>
                    <a:pt x="684" y="356"/>
                  </a:lnTo>
                  <a:lnTo>
                    <a:pt x="679" y="359"/>
                  </a:lnTo>
                  <a:lnTo>
                    <a:pt x="674" y="362"/>
                  </a:lnTo>
                  <a:lnTo>
                    <a:pt x="669" y="369"/>
                  </a:lnTo>
                  <a:lnTo>
                    <a:pt x="616" y="431"/>
                  </a:lnTo>
                  <a:lnTo>
                    <a:pt x="569" y="503"/>
                  </a:lnTo>
                  <a:lnTo>
                    <a:pt x="528" y="583"/>
                  </a:lnTo>
                  <a:lnTo>
                    <a:pt x="498" y="668"/>
                  </a:lnTo>
                  <a:lnTo>
                    <a:pt x="479" y="754"/>
                  </a:lnTo>
                  <a:lnTo>
                    <a:pt x="477" y="838"/>
                  </a:lnTo>
                  <a:lnTo>
                    <a:pt x="491" y="919"/>
                  </a:lnTo>
                  <a:lnTo>
                    <a:pt x="526" y="994"/>
                  </a:lnTo>
                  <a:lnTo>
                    <a:pt x="574" y="1002"/>
                  </a:lnTo>
                  <a:lnTo>
                    <a:pt x="615" y="1018"/>
                  </a:lnTo>
                  <a:lnTo>
                    <a:pt x="649" y="1041"/>
                  </a:lnTo>
                  <a:lnTo>
                    <a:pt x="677" y="1070"/>
                  </a:lnTo>
                  <a:lnTo>
                    <a:pt x="699" y="1104"/>
                  </a:lnTo>
                  <a:lnTo>
                    <a:pt x="716" y="1142"/>
                  </a:lnTo>
                  <a:lnTo>
                    <a:pt x="730" y="1183"/>
                  </a:lnTo>
                  <a:lnTo>
                    <a:pt x="740" y="1227"/>
                  </a:lnTo>
                  <a:lnTo>
                    <a:pt x="745" y="1231"/>
                  </a:lnTo>
                  <a:lnTo>
                    <a:pt x="750" y="1238"/>
                  </a:lnTo>
                  <a:lnTo>
                    <a:pt x="755" y="1243"/>
                  </a:lnTo>
                  <a:lnTo>
                    <a:pt x="760" y="1246"/>
                  </a:lnTo>
                  <a:lnTo>
                    <a:pt x="889" y="1244"/>
                  </a:lnTo>
                  <a:lnTo>
                    <a:pt x="1018" y="1242"/>
                  </a:lnTo>
                  <a:lnTo>
                    <a:pt x="1147" y="1240"/>
                  </a:lnTo>
                  <a:lnTo>
                    <a:pt x="1276" y="1241"/>
                  </a:lnTo>
                  <a:lnTo>
                    <a:pt x="1403" y="1242"/>
                  </a:lnTo>
                  <a:lnTo>
                    <a:pt x="1533" y="1246"/>
                  </a:lnTo>
                  <a:lnTo>
                    <a:pt x="1663" y="1254"/>
                  </a:lnTo>
                  <a:lnTo>
                    <a:pt x="1796" y="1265"/>
                  </a:lnTo>
                  <a:lnTo>
                    <a:pt x="1889" y="1233"/>
                  </a:lnTo>
                  <a:lnTo>
                    <a:pt x="1969" y="1186"/>
                  </a:lnTo>
                  <a:lnTo>
                    <a:pt x="2036" y="1126"/>
                  </a:lnTo>
                  <a:lnTo>
                    <a:pt x="2092" y="1055"/>
                  </a:lnTo>
                  <a:lnTo>
                    <a:pt x="2134" y="973"/>
                  </a:lnTo>
                  <a:lnTo>
                    <a:pt x="2166" y="883"/>
                  </a:lnTo>
                  <a:lnTo>
                    <a:pt x="2189" y="786"/>
                  </a:lnTo>
                  <a:lnTo>
                    <a:pt x="2201" y="6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579"/>
            <p:cNvSpPr>
              <a:spLocks/>
            </p:cNvSpPr>
            <p:nvPr/>
          </p:nvSpPr>
          <p:spPr bwMode="auto">
            <a:xfrm>
              <a:off x="3197" y="1469"/>
              <a:ext cx="162" cy="519"/>
            </a:xfrm>
            <a:custGeom>
              <a:avLst/>
              <a:gdLst>
                <a:gd name="T0" fmla="*/ 1 w 324"/>
                <a:gd name="T1" fmla="*/ 1 h 1038"/>
                <a:gd name="T2" fmla="*/ 1 w 324"/>
                <a:gd name="T3" fmla="*/ 1 h 1038"/>
                <a:gd name="T4" fmla="*/ 1 w 324"/>
                <a:gd name="T5" fmla="*/ 1 h 1038"/>
                <a:gd name="T6" fmla="*/ 1 w 324"/>
                <a:gd name="T7" fmla="*/ 1 h 1038"/>
                <a:gd name="T8" fmla="*/ 1 w 324"/>
                <a:gd name="T9" fmla="*/ 1 h 1038"/>
                <a:gd name="T10" fmla="*/ 1 w 324"/>
                <a:gd name="T11" fmla="*/ 1 h 1038"/>
                <a:gd name="T12" fmla="*/ 1 w 324"/>
                <a:gd name="T13" fmla="*/ 1 h 1038"/>
                <a:gd name="T14" fmla="*/ 1 w 324"/>
                <a:gd name="T15" fmla="*/ 1 h 1038"/>
                <a:gd name="T16" fmla="*/ 1 w 324"/>
                <a:gd name="T17" fmla="*/ 1 h 1038"/>
                <a:gd name="T18" fmla="*/ 1 w 324"/>
                <a:gd name="T19" fmla="*/ 1 h 1038"/>
                <a:gd name="T20" fmla="*/ 1 w 324"/>
                <a:gd name="T21" fmla="*/ 1 h 1038"/>
                <a:gd name="T22" fmla="*/ 1 w 324"/>
                <a:gd name="T23" fmla="*/ 1 h 1038"/>
                <a:gd name="T24" fmla="*/ 1 w 324"/>
                <a:gd name="T25" fmla="*/ 1 h 1038"/>
                <a:gd name="T26" fmla="*/ 1 w 324"/>
                <a:gd name="T27" fmla="*/ 1 h 1038"/>
                <a:gd name="T28" fmla="*/ 1 w 324"/>
                <a:gd name="T29" fmla="*/ 1 h 1038"/>
                <a:gd name="T30" fmla="*/ 1 w 324"/>
                <a:gd name="T31" fmla="*/ 1 h 1038"/>
                <a:gd name="T32" fmla="*/ 1 w 324"/>
                <a:gd name="T33" fmla="*/ 1 h 1038"/>
                <a:gd name="T34" fmla="*/ 1 w 324"/>
                <a:gd name="T35" fmla="*/ 1 h 1038"/>
                <a:gd name="T36" fmla="*/ 1 w 324"/>
                <a:gd name="T37" fmla="*/ 1 h 1038"/>
                <a:gd name="T38" fmla="*/ 1 w 324"/>
                <a:gd name="T39" fmla="*/ 1 h 1038"/>
                <a:gd name="T40" fmla="*/ 1 w 324"/>
                <a:gd name="T41" fmla="*/ 1 h 1038"/>
                <a:gd name="T42" fmla="*/ 1 w 324"/>
                <a:gd name="T43" fmla="*/ 1 h 1038"/>
                <a:gd name="T44" fmla="*/ 1 w 324"/>
                <a:gd name="T45" fmla="*/ 1 h 1038"/>
                <a:gd name="T46" fmla="*/ 1 w 324"/>
                <a:gd name="T47" fmla="*/ 1 h 1038"/>
                <a:gd name="T48" fmla="*/ 1 w 324"/>
                <a:gd name="T49" fmla="*/ 1 h 1038"/>
                <a:gd name="T50" fmla="*/ 1 w 324"/>
                <a:gd name="T51" fmla="*/ 1 h 1038"/>
                <a:gd name="T52" fmla="*/ 1 w 324"/>
                <a:gd name="T53" fmla="*/ 1 h 1038"/>
                <a:gd name="T54" fmla="*/ 1 w 324"/>
                <a:gd name="T55" fmla="*/ 1 h 1038"/>
                <a:gd name="T56" fmla="*/ 1 w 324"/>
                <a:gd name="T57" fmla="*/ 1 h 1038"/>
                <a:gd name="T58" fmla="*/ 1 w 324"/>
                <a:gd name="T59" fmla="*/ 1 h 1038"/>
                <a:gd name="T60" fmla="*/ 1 w 324"/>
                <a:gd name="T61" fmla="*/ 1 h 1038"/>
                <a:gd name="T62" fmla="*/ 1 w 324"/>
                <a:gd name="T63" fmla="*/ 1 h 1038"/>
                <a:gd name="T64" fmla="*/ 1 w 324"/>
                <a:gd name="T65" fmla="*/ 1 h 1038"/>
                <a:gd name="T66" fmla="*/ 1 w 324"/>
                <a:gd name="T67" fmla="*/ 1 h 1038"/>
                <a:gd name="T68" fmla="*/ 1 w 324"/>
                <a:gd name="T69" fmla="*/ 1 h 1038"/>
                <a:gd name="T70" fmla="*/ 1 w 324"/>
                <a:gd name="T71" fmla="*/ 1 h 1038"/>
                <a:gd name="T72" fmla="*/ 1 w 324"/>
                <a:gd name="T73" fmla="*/ 1 h 1038"/>
                <a:gd name="T74" fmla="*/ 1 w 324"/>
                <a:gd name="T75" fmla="*/ 1 h 1038"/>
                <a:gd name="T76" fmla="*/ 0 w 324"/>
                <a:gd name="T77" fmla="*/ 1 h 1038"/>
                <a:gd name="T78" fmla="*/ 1 w 324"/>
                <a:gd name="T79" fmla="*/ 1 h 1038"/>
                <a:gd name="T80" fmla="*/ 1 w 324"/>
                <a:gd name="T81" fmla="*/ 0 h 1038"/>
                <a:gd name="T82" fmla="*/ 1 w 324"/>
                <a:gd name="T83" fmla="*/ 1 h 1038"/>
                <a:gd name="T84" fmla="*/ 1 w 324"/>
                <a:gd name="T85" fmla="*/ 1 h 1038"/>
                <a:gd name="T86" fmla="*/ 1 w 324"/>
                <a:gd name="T87" fmla="*/ 1 h 1038"/>
                <a:gd name="T88" fmla="*/ 1 w 324"/>
                <a:gd name="T89" fmla="*/ 1 h 1038"/>
                <a:gd name="T90" fmla="*/ 1 w 324"/>
                <a:gd name="T91" fmla="*/ 1 h 1038"/>
                <a:gd name="T92" fmla="*/ 1 w 324"/>
                <a:gd name="T93" fmla="*/ 1 h 1038"/>
                <a:gd name="T94" fmla="*/ 1 w 324"/>
                <a:gd name="T95" fmla="*/ 1 h 1038"/>
                <a:gd name="T96" fmla="*/ 1 w 324"/>
                <a:gd name="T97" fmla="*/ 1 h 103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24"/>
                <a:gd name="T148" fmla="*/ 0 h 1038"/>
                <a:gd name="T149" fmla="*/ 324 w 324"/>
                <a:gd name="T150" fmla="*/ 1038 h 103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24" h="1038">
                  <a:moveTo>
                    <a:pt x="324" y="596"/>
                  </a:moveTo>
                  <a:lnTo>
                    <a:pt x="311" y="642"/>
                  </a:lnTo>
                  <a:lnTo>
                    <a:pt x="294" y="698"/>
                  </a:lnTo>
                  <a:lnTo>
                    <a:pt x="271" y="759"/>
                  </a:lnTo>
                  <a:lnTo>
                    <a:pt x="245" y="823"/>
                  </a:lnTo>
                  <a:lnTo>
                    <a:pt x="213" y="884"/>
                  </a:lnTo>
                  <a:lnTo>
                    <a:pt x="179" y="941"/>
                  </a:lnTo>
                  <a:lnTo>
                    <a:pt x="143" y="990"/>
                  </a:lnTo>
                  <a:lnTo>
                    <a:pt x="105" y="1026"/>
                  </a:lnTo>
                  <a:lnTo>
                    <a:pt x="93" y="1034"/>
                  </a:lnTo>
                  <a:lnTo>
                    <a:pt x="83" y="1038"/>
                  </a:lnTo>
                  <a:lnTo>
                    <a:pt x="72" y="1036"/>
                  </a:lnTo>
                  <a:lnTo>
                    <a:pt x="63" y="1032"/>
                  </a:lnTo>
                  <a:lnTo>
                    <a:pt x="53" y="1024"/>
                  </a:lnTo>
                  <a:lnTo>
                    <a:pt x="45" y="1018"/>
                  </a:lnTo>
                  <a:lnTo>
                    <a:pt x="38" y="1011"/>
                  </a:lnTo>
                  <a:lnTo>
                    <a:pt x="33" y="1006"/>
                  </a:lnTo>
                  <a:lnTo>
                    <a:pt x="46" y="989"/>
                  </a:lnTo>
                  <a:lnTo>
                    <a:pt x="66" y="962"/>
                  </a:lnTo>
                  <a:lnTo>
                    <a:pt x="89" y="929"/>
                  </a:lnTo>
                  <a:lnTo>
                    <a:pt x="114" y="893"/>
                  </a:lnTo>
                  <a:lnTo>
                    <a:pt x="137" y="854"/>
                  </a:lnTo>
                  <a:lnTo>
                    <a:pt x="161" y="819"/>
                  </a:lnTo>
                  <a:lnTo>
                    <a:pt x="181" y="789"/>
                  </a:lnTo>
                  <a:lnTo>
                    <a:pt x="195" y="769"/>
                  </a:lnTo>
                  <a:lnTo>
                    <a:pt x="222" y="690"/>
                  </a:lnTo>
                  <a:lnTo>
                    <a:pt x="243" y="612"/>
                  </a:lnTo>
                  <a:lnTo>
                    <a:pt x="255" y="535"/>
                  </a:lnTo>
                  <a:lnTo>
                    <a:pt x="259" y="460"/>
                  </a:lnTo>
                  <a:lnTo>
                    <a:pt x="252" y="386"/>
                  </a:lnTo>
                  <a:lnTo>
                    <a:pt x="232" y="313"/>
                  </a:lnTo>
                  <a:lnTo>
                    <a:pt x="199" y="241"/>
                  </a:lnTo>
                  <a:lnTo>
                    <a:pt x="152" y="172"/>
                  </a:lnTo>
                  <a:lnTo>
                    <a:pt x="137" y="160"/>
                  </a:lnTo>
                  <a:lnTo>
                    <a:pt x="111" y="140"/>
                  </a:lnTo>
                  <a:lnTo>
                    <a:pt x="75" y="112"/>
                  </a:lnTo>
                  <a:lnTo>
                    <a:pt x="42" y="83"/>
                  </a:lnTo>
                  <a:lnTo>
                    <a:pt x="12" y="51"/>
                  </a:lnTo>
                  <a:lnTo>
                    <a:pt x="0" y="26"/>
                  </a:lnTo>
                  <a:lnTo>
                    <a:pt x="7" y="7"/>
                  </a:lnTo>
                  <a:lnTo>
                    <a:pt x="43" y="0"/>
                  </a:lnTo>
                  <a:lnTo>
                    <a:pt x="119" y="54"/>
                  </a:lnTo>
                  <a:lnTo>
                    <a:pt x="183" y="116"/>
                  </a:lnTo>
                  <a:lnTo>
                    <a:pt x="231" y="185"/>
                  </a:lnTo>
                  <a:lnTo>
                    <a:pt x="269" y="258"/>
                  </a:lnTo>
                  <a:lnTo>
                    <a:pt x="294" y="336"/>
                  </a:lnTo>
                  <a:lnTo>
                    <a:pt x="311" y="419"/>
                  </a:lnTo>
                  <a:lnTo>
                    <a:pt x="321" y="506"/>
                  </a:lnTo>
                  <a:lnTo>
                    <a:pt x="324" y="596"/>
                  </a:lnTo>
                  <a:close/>
                </a:path>
              </a:pathLst>
            </a:custGeom>
            <a:solidFill>
              <a:srgbClr val="91A3E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580"/>
            <p:cNvSpPr>
              <a:spLocks/>
            </p:cNvSpPr>
            <p:nvPr/>
          </p:nvSpPr>
          <p:spPr bwMode="auto">
            <a:xfrm>
              <a:off x="3303" y="2082"/>
              <a:ext cx="37" cy="52"/>
            </a:xfrm>
            <a:custGeom>
              <a:avLst/>
              <a:gdLst>
                <a:gd name="T0" fmla="*/ 0 w 76"/>
                <a:gd name="T1" fmla="*/ 0 h 106"/>
                <a:gd name="T2" fmla="*/ 0 w 76"/>
                <a:gd name="T3" fmla="*/ 0 h 106"/>
                <a:gd name="T4" fmla="*/ 0 w 76"/>
                <a:gd name="T5" fmla="*/ 0 h 106"/>
                <a:gd name="T6" fmla="*/ 0 w 76"/>
                <a:gd name="T7" fmla="*/ 0 h 106"/>
                <a:gd name="T8" fmla="*/ 0 w 76"/>
                <a:gd name="T9" fmla="*/ 0 h 106"/>
                <a:gd name="T10" fmla="*/ 0 w 76"/>
                <a:gd name="T11" fmla="*/ 0 h 106"/>
                <a:gd name="T12" fmla="*/ 0 w 76"/>
                <a:gd name="T13" fmla="*/ 0 h 106"/>
                <a:gd name="T14" fmla="*/ 0 w 76"/>
                <a:gd name="T15" fmla="*/ 0 h 106"/>
                <a:gd name="T16" fmla="*/ 0 w 76"/>
                <a:gd name="T17" fmla="*/ 0 h 106"/>
                <a:gd name="T18" fmla="*/ 0 w 76"/>
                <a:gd name="T19" fmla="*/ 0 h 106"/>
                <a:gd name="T20" fmla="*/ 0 w 76"/>
                <a:gd name="T21" fmla="*/ 0 h 106"/>
                <a:gd name="T22" fmla="*/ 0 w 76"/>
                <a:gd name="T23" fmla="*/ 0 h 106"/>
                <a:gd name="T24" fmla="*/ 0 w 76"/>
                <a:gd name="T25" fmla="*/ 0 h 106"/>
                <a:gd name="T26" fmla="*/ 0 w 76"/>
                <a:gd name="T27" fmla="*/ 0 h 106"/>
                <a:gd name="T28" fmla="*/ 0 w 76"/>
                <a:gd name="T29" fmla="*/ 0 h 106"/>
                <a:gd name="T30" fmla="*/ 0 w 76"/>
                <a:gd name="T31" fmla="*/ 0 h 106"/>
                <a:gd name="T32" fmla="*/ 0 w 76"/>
                <a:gd name="T33" fmla="*/ 0 h 106"/>
                <a:gd name="T34" fmla="*/ 0 w 76"/>
                <a:gd name="T35" fmla="*/ 0 h 106"/>
                <a:gd name="T36" fmla="*/ 0 w 76"/>
                <a:gd name="T37" fmla="*/ 0 h 106"/>
                <a:gd name="T38" fmla="*/ 0 w 76"/>
                <a:gd name="T39" fmla="*/ 0 h 106"/>
                <a:gd name="T40" fmla="*/ 0 w 76"/>
                <a:gd name="T41" fmla="*/ 0 h 106"/>
                <a:gd name="T42" fmla="*/ 0 w 76"/>
                <a:gd name="T43" fmla="*/ 0 h 106"/>
                <a:gd name="T44" fmla="*/ 0 w 76"/>
                <a:gd name="T45" fmla="*/ 0 h 106"/>
                <a:gd name="T46" fmla="*/ 0 w 76"/>
                <a:gd name="T47" fmla="*/ 0 h 106"/>
                <a:gd name="T48" fmla="*/ 0 w 76"/>
                <a:gd name="T49" fmla="*/ 0 h 1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106"/>
                <a:gd name="T77" fmla="*/ 76 w 76"/>
                <a:gd name="T78" fmla="*/ 106 h 1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106">
                  <a:moveTo>
                    <a:pt x="76" y="81"/>
                  </a:moveTo>
                  <a:lnTo>
                    <a:pt x="72" y="87"/>
                  </a:lnTo>
                  <a:lnTo>
                    <a:pt x="67" y="93"/>
                  </a:lnTo>
                  <a:lnTo>
                    <a:pt x="63" y="97"/>
                  </a:lnTo>
                  <a:lnTo>
                    <a:pt x="60" y="101"/>
                  </a:lnTo>
                  <a:lnTo>
                    <a:pt x="55" y="104"/>
                  </a:lnTo>
                  <a:lnTo>
                    <a:pt x="49" y="106"/>
                  </a:lnTo>
                  <a:lnTo>
                    <a:pt x="43" y="106"/>
                  </a:lnTo>
                  <a:lnTo>
                    <a:pt x="38" y="106"/>
                  </a:lnTo>
                  <a:lnTo>
                    <a:pt x="32" y="93"/>
                  </a:lnTo>
                  <a:lnTo>
                    <a:pt x="27" y="81"/>
                  </a:lnTo>
                  <a:lnTo>
                    <a:pt x="22" y="70"/>
                  </a:lnTo>
                  <a:lnTo>
                    <a:pt x="18" y="59"/>
                  </a:lnTo>
                  <a:lnTo>
                    <a:pt x="13" y="47"/>
                  </a:lnTo>
                  <a:lnTo>
                    <a:pt x="8" y="34"/>
                  </a:lnTo>
                  <a:lnTo>
                    <a:pt x="4" y="18"/>
                  </a:lnTo>
                  <a:lnTo>
                    <a:pt x="0" y="0"/>
                  </a:lnTo>
                  <a:lnTo>
                    <a:pt x="12" y="1"/>
                  </a:lnTo>
                  <a:lnTo>
                    <a:pt x="24" y="8"/>
                  </a:lnTo>
                  <a:lnTo>
                    <a:pt x="36" y="16"/>
                  </a:lnTo>
                  <a:lnTo>
                    <a:pt x="48" y="28"/>
                  </a:lnTo>
                  <a:lnTo>
                    <a:pt x="57" y="39"/>
                  </a:lnTo>
                  <a:lnTo>
                    <a:pt x="66" y="54"/>
                  </a:lnTo>
                  <a:lnTo>
                    <a:pt x="72" y="68"/>
                  </a:lnTo>
                  <a:lnTo>
                    <a:pt x="76" y="81"/>
                  </a:lnTo>
                  <a:close/>
                </a:path>
              </a:pathLst>
            </a:custGeom>
            <a:solidFill>
              <a:srgbClr val="B0F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581"/>
            <p:cNvSpPr>
              <a:spLocks/>
            </p:cNvSpPr>
            <p:nvPr/>
          </p:nvSpPr>
          <p:spPr bwMode="auto">
            <a:xfrm>
              <a:off x="3261" y="2146"/>
              <a:ext cx="75" cy="60"/>
            </a:xfrm>
            <a:custGeom>
              <a:avLst/>
              <a:gdLst>
                <a:gd name="T0" fmla="*/ 1 w 148"/>
                <a:gd name="T1" fmla="*/ 1 h 120"/>
                <a:gd name="T2" fmla="*/ 1 w 148"/>
                <a:gd name="T3" fmla="*/ 1 h 120"/>
                <a:gd name="T4" fmla="*/ 1 w 148"/>
                <a:gd name="T5" fmla="*/ 1 h 120"/>
                <a:gd name="T6" fmla="*/ 1 w 148"/>
                <a:gd name="T7" fmla="*/ 1 h 120"/>
                <a:gd name="T8" fmla="*/ 1 w 148"/>
                <a:gd name="T9" fmla="*/ 1 h 120"/>
                <a:gd name="T10" fmla="*/ 1 w 148"/>
                <a:gd name="T11" fmla="*/ 1 h 120"/>
                <a:gd name="T12" fmla="*/ 1 w 148"/>
                <a:gd name="T13" fmla="*/ 1 h 120"/>
                <a:gd name="T14" fmla="*/ 1 w 148"/>
                <a:gd name="T15" fmla="*/ 1 h 120"/>
                <a:gd name="T16" fmla="*/ 0 w 148"/>
                <a:gd name="T17" fmla="*/ 1 h 120"/>
                <a:gd name="T18" fmla="*/ 0 w 148"/>
                <a:gd name="T19" fmla="*/ 1 h 120"/>
                <a:gd name="T20" fmla="*/ 0 w 148"/>
                <a:gd name="T21" fmla="*/ 1 h 120"/>
                <a:gd name="T22" fmla="*/ 0 w 148"/>
                <a:gd name="T23" fmla="*/ 1 h 120"/>
                <a:gd name="T24" fmla="*/ 1 w 148"/>
                <a:gd name="T25" fmla="*/ 1 h 120"/>
                <a:gd name="T26" fmla="*/ 1 w 148"/>
                <a:gd name="T27" fmla="*/ 1 h 120"/>
                <a:gd name="T28" fmla="*/ 1 w 148"/>
                <a:gd name="T29" fmla="*/ 1 h 120"/>
                <a:gd name="T30" fmla="*/ 1 w 148"/>
                <a:gd name="T31" fmla="*/ 1 h 120"/>
                <a:gd name="T32" fmla="*/ 1 w 148"/>
                <a:gd name="T33" fmla="*/ 1 h 120"/>
                <a:gd name="T34" fmla="*/ 1 w 148"/>
                <a:gd name="T35" fmla="*/ 1 h 120"/>
                <a:gd name="T36" fmla="*/ 1 w 148"/>
                <a:gd name="T37" fmla="*/ 1 h 120"/>
                <a:gd name="T38" fmla="*/ 1 w 148"/>
                <a:gd name="T39" fmla="*/ 1 h 120"/>
                <a:gd name="T40" fmla="*/ 1 w 148"/>
                <a:gd name="T41" fmla="*/ 1 h 120"/>
                <a:gd name="T42" fmla="*/ 1 w 148"/>
                <a:gd name="T43" fmla="*/ 1 h 120"/>
                <a:gd name="T44" fmla="*/ 1 w 148"/>
                <a:gd name="T45" fmla="*/ 1 h 120"/>
                <a:gd name="T46" fmla="*/ 1 w 148"/>
                <a:gd name="T47" fmla="*/ 1 h 120"/>
                <a:gd name="T48" fmla="*/ 1 w 148"/>
                <a:gd name="T49" fmla="*/ 1 h 120"/>
                <a:gd name="T50" fmla="*/ 1 w 148"/>
                <a:gd name="T51" fmla="*/ 0 h 120"/>
                <a:gd name="T52" fmla="*/ 1 w 148"/>
                <a:gd name="T53" fmla="*/ 1 h 120"/>
                <a:gd name="T54" fmla="*/ 1 w 148"/>
                <a:gd name="T55" fmla="*/ 1 h 120"/>
                <a:gd name="T56" fmla="*/ 1 w 148"/>
                <a:gd name="T57" fmla="*/ 1 h 120"/>
                <a:gd name="T58" fmla="*/ 1 w 148"/>
                <a:gd name="T59" fmla="*/ 1 h 120"/>
                <a:gd name="T60" fmla="*/ 1 w 148"/>
                <a:gd name="T61" fmla="*/ 1 h 120"/>
                <a:gd name="T62" fmla="*/ 1 w 148"/>
                <a:gd name="T63" fmla="*/ 1 h 120"/>
                <a:gd name="T64" fmla="*/ 1 w 148"/>
                <a:gd name="T65" fmla="*/ 1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8"/>
                <a:gd name="T100" fmla="*/ 0 h 120"/>
                <a:gd name="T101" fmla="*/ 148 w 148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8" h="120">
                  <a:moveTo>
                    <a:pt x="144" y="52"/>
                  </a:moveTo>
                  <a:lnTo>
                    <a:pt x="125" y="68"/>
                  </a:lnTo>
                  <a:lnTo>
                    <a:pt x="108" y="82"/>
                  </a:lnTo>
                  <a:lnTo>
                    <a:pt x="90" y="92"/>
                  </a:lnTo>
                  <a:lnTo>
                    <a:pt x="74" y="102"/>
                  </a:lnTo>
                  <a:lnTo>
                    <a:pt x="55" y="108"/>
                  </a:lnTo>
                  <a:lnTo>
                    <a:pt x="37" y="113"/>
                  </a:lnTo>
                  <a:lnTo>
                    <a:pt x="18" y="117"/>
                  </a:lnTo>
                  <a:lnTo>
                    <a:pt x="0" y="120"/>
                  </a:lnTo>
                  <a:lnTo>
                    <a:pt x="0" y="111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1" y="89"/>
                  </a:lnTo>
                  <a:lnTo>
                    <a:pt x="1" y="81"/>
                  </a:lnTo>
                  <a:lnTo>
                    <a:pt x="4" y="73"/>
                  </a:lnTo>
                  <a:lnTo>
                    <a:pt x="6" y="67"/>
                  </a:lnTo>
                  <a:lnTo>
                    <a:pt x="10" y="62"/>
                  </a:lnTo>
                  <a:lnTo>
                    <a:pt x="21" y="51"/>
                  </a:lnTo>
                  <a:lnTo>
                    <a:pt x="34" y="43"/>
                  </a:lnTo>
                  <a:lnTo>
                    <a:pt x="47" y="36"/>
                  </a:lnTo>
                  <a:lnTo>
                    <a:pt x="63" y="29"/>
                  </a:lnTo>
                  <a:lnTo>
                    <a:pt x="78" y="22"/>
                  </a:lnTo>
                  <a:lnTo>
                    <a:pt x="94" y="16"/>
                  </a:lnTo>
                  <a:lnTo>
                    <a:pt x="108" y="8"/>
                  </a:lnTo>
                  <a:lnTo>
                    <a:pt x="124" y="1"/>
                  </a:lnTo>
                  <a:lnTo>
                    <a:pt x="130" y="0"/>
                  </a:lnTo>
                  <a:lnTo>
                    <a:pt x="137" y="4"/>
                  </a:lnTo>
                  <a:lnTo>
                    <a:pt x="142" y="9"/>
                  </a:lnTo>
                  <a:lnTo>
                    <a:pt x="146" y="19"/>
                  </a:lnTo>
                  <a:lnTo>
                    <a:pt x="148" y="27"/>
                  </a:lnTo>
                  <a:lnTo>
                    <a:pt x="148" y="37"/>
                  </a:lnTo>
                  <a:lnTo>
                    <a:pt x="147" y="45"/>
                  </a:lnTo>
                  <a:lnTo>
                    <a:pt x="144" y="52"/>
                  </a:lnTo>
                  <a:close/>
                </a:path>
              </a:pathLst>
            </a:custGeom>
            <a:solidFill>
              <a:srgbClr val="B0F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582"/>
            <p:cNvSpPr>
              <a:spLocks/>
            </p:cNvSpPr>
            <p:nvPr/>
          </p:nvSpPr>
          <p:spPr bwMode="auto">
            <a:xfrm>
              <a:off x="3283" y="2110"/>
              <a:ext cx="22" cy="41"/>
            </a:xfrm>
            <a:custGeom>
              <a:avLst/>
              <a:gdLst>
                <a:gd name="T0" fmla="*/ 1 w 43"/>
                <a:gd name="T1" fmla="*/ 1 h 82"/>
                <a:gd name="T2" fmla="*/ 1 w 43"/>
                <a:gd name="T3" fmla="*/ 1 h 82"/>
                <a:gd name="T4" fmla="*/ 1 w 43"/>
                <a:gd name="T5" fmla="*/ 1 h 82"/>
                <a:gd name="T6" fmla="*/ 1 w 43"/>
                <a:gd name="T7" fmla="*/ 1 h 82"/>
                <a:gd name="T8" fmla="*/ 1 w 43"/>
                <a:gd name="T9" fmla="*/ 1 h 82"/>
                <a:gd name="T10" fmla="*/ 1 w 43"/>
                <a:gd name="T11" fmla="*/ 1 h 82"/>
                <a:gd name="T12" fmla="*/ 1 w 43"/>
                <a:gd name="T13" fmla="*/ 1 h 82"/>
                <a:gd name="T14" fmla="*/ 1 w 43"/>
                <a:gd name="T15" fmla="*/ 1 h 82"/>
                <a:gd name="T16" fmla="*/ 0 w 43"/>
                <a:gd name="T17" fmla="*/ 1 h 82"/>
                <a:gd name="T18" fmla="*/ 0 w 43"/>
                <a:gd name="T19" fmla="*/ 1 h 82"/>
                <a:gd name="T20" fmla="*/ 0 w 43"/>
                <a:gd name="T21" fmla="*/ 1 h 82"/>
                <a:gd name="T22" fmla="*/ 1 w 43"/>
                <a:gd name="T23" fmla="*/ 1 h 82"/>
                <a:gd name="T24" fmla="*/ 1 w 43"/>
                <a:gd name="T25" fmla="*/ 1 h 82"/>
                <a:gd name="T26" fmla="*/ 1 w 43"/>
                <a:gd name="T27" fmla="*/ 1 h 82"/>
                <a:gd name="T28" fmla="*/ 1 w 43"/>
                <a:gd name="T29" fmla="*/ 1 h 82"/>
                <a:gd name="T30" fmla="*/ 1 w 43"/>
                <a:gd name="T31" fmla="*/ 1 h 82"/>
                <a:gd name="T32" fmla="*/ 1 w 43"/>
                <a:gd name="T33" fmla="*/ 0 h 82"/>
                <a:gd name="T34" fmla="*/ 1 w 43"/>
                <a:gd name="T35" fmla="*/ 1 h 82"/>
                <a:gd name="T36" fmla="*/ 1 w 43"/>
                <a:gd name="T37" fmla="*/ 1 h 82"/>
                <a:gd name="T38" fmla="*/ 1 w 43"/>
                <a:gd name="T39" fmla="*/ 1 h 82"/>
                <a:gd name="T40" fmla="*/ 1 w 43"/>
                <a:gd name="T41" fmla="*/ 1 h 82"/>
                <a:gd name="T42" fmla="*/ 1 w 43"/>
                <a:gd name="T43" fmla="*/ 1 h 82"/>
                <a:gd name="T44" fmla="*/ 1 w 43"/>
                <a:gd name="T45" fmla="*/ 1 h 82"/>
                <a:gd name="T46" fmla="*/ 1 w 43"/>
                <a:gd name="T47" fmla="*/ 1 h 82"/>
                <a:gd name="T48" fmla="*/ 1 w 43"/>
                <a:gd name="T49" fmla="*/ 1 h 8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3"/>
                <a:gd name="T76" fmla="*/ 0 h 82"/>
                <a:gd name="T77" fmla="*/ 43 w 43"/>
                <a:gd name="T78" fmla="*/ 82 h 8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3" h="82">
                  <a:moveTo>
                    <a:pt x="39" y="77"/>
                  </a:moveTo>
                  <a:lnTo>
                    <a:pt x="30" y="79"/>
                  </a:lnTo>
                  <a:lnTo>
                    <a:pt x="24" y="81"/>
                  </a:lnTo>
                  <a:lnTo>
                    <a:pt x="20" y="81"/>
                  </a:lnTo>
                  <a:lnTo>
                    <a:pt x="17" y="82"/>
                  </a:lnTo>
                  <a:lnTo>
                    <a:pt x="13" y="82"/>
                  </a:lnTo>
                  <a:lnTo>
                    <a:pt x="10" y="82"/>
                  </a:lnTo>
                  <a:lnTo>
                    <a:pt x="5" y="82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0" y="64"/>
                  </a:lnTo>
                  <a:lnTo>
                    <a:pt x="1" y="54"/>
                  </a:lnTo>
                  <a:lnTo>
                    <a:pt x="4" y="44"/>
                  </a:lnTo>
                  <a:lnTo>
                    <a:pt x="6" y="33"/>
                  </a:lnTo>
                  <a:lnTo>
                    <a:pt x="10" y="22"/>
                  </a:lnTo>
                  <a:lnTo>
                    <a:pt x="13" y="11"/>
                  </a:lnTo>
                  <a:lnTo>
                    <a:pt x="19" y="0"/>
                  </a:lnTo>
                  <a:lnTo>
                    <a:pt x="28" y="5"/>
                  </a:lnTo>
                  <a:lnTo>
                    <a:pt x="36" y="13"/>
                  </a:lnTo>
                  <a:lnTo>
                    <a:pt x="40" y="21"/>
                  </a:lnTo>
                  <a:lnTo>
                    <a:pt x="43" y="31"/>
                  </a:lnTo>
                  <a:lnTo>
                    <a:pt x="43" y="40"/>
                  </a:lnTo>
                  <a:lnTo>
                    <a:pt x="43" y="52"/>
                  </a:lnTo>
                  <a:lnTo>
                    <a:pt x="41" y="64"/>
                  </a:lnTo>
                  <a:lnTo>
                    <a:pt x="39" y="77"/>
                  </a:lnTo>
                  <a:close/>
                </a:path>
              </a:pathLst>
            </a:custGeom>
            <a:solidFill>
              <a:srgbClr val="40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583"/>
            <p:cNvSpPr>
              <a:spLocks/>
            </p:cNvSpPr>
            <p:nvPr/>
          </p:nvSpPr>
          <p:spPr bwMode="auto">
            <a:xfrm>
              <a:off x="3252" y="2035"/>
              <a:ext cx="29" cy="21"/>
            </a:xfrm>
            <a:custGeom>
              <a:avLst/>
              <a:gdLst>
                <a:gd name="T0" fmla="*/ 1 w 58"/>
                <a:gd name="T1" fmla="*/ 1 h 41"/>
                <a:gd name="T2" fmla="*/ 1 w 58"/>
                <a:gd name="T3" fmla="*/ 1 h 41"/>
                <a:gd name="T4" fmla="*/ 1 w 58"/>
                <a:gd name="T5" fmla="*/ 1 h 41"/>
                <a:gd name="T6" fmla="*/ 1 w 58"/>
                <a:gd name="T7" fmla="*/ 1 h 41"/>
                <a:gd name="T8" fmla="*/ 1 w 58"/>
                <a:gd name="T9" fmla="*/ 1 h 41"/>
                <a:gd name="T10" fmla="*/ 1 w 58"/>
                <a:gd name="T11" fmla="*/ 1 h 41"/>
                <a:gd name="T12" fmla="*/ 1 w 58"/>
                <a:gd name="T13" fmla="*/ 1 h 41"/>
                <a:gd name="T14" fmla="*/ 1 w 58"/>
                <a:gd name="T15" fmla="*/ 1 h 41"/>
                <a:gd name="T16" fmla="*/ 1 w 58"/>
                <a:gd name="T17" fmla="*/ 1 h 41"/>
                <a:gd name="T18" fmla="*/ 1 w 58"/>
                <a:gd name="T19" fmla="*/ 1 h 41"/>
                <a:gd name="T20" fmla="*/ 1 w 58"/>
                <a:gd name="T21" fmla="*/ 1 h 41"/>
                <a:gd name="T22" fmla="*/ 1 w 58"/>
                <a:gd name="T23" fmla="*/ 1 h 41"/>
                <a:gd name="T24" fmla="*/ 0 w 58"/>
                <a:gd name="T25" fmla="*/ 1 h 41"/>
                <a:gd name="T26" fmla="*/ 1 w 58"/>
                <a:gd name="T27" fmla="*/ 1 h 41"/>
                <a:gd name="T28" fmla="*/ 1 w 58"/>
                <a:gd name="T29" fmla="*/ 1 h 41"/>
                <a:gd name="T30" fmla="*/ 1 w 58"/>
                <a:gd name="T31" fmla="*/ 0 h 41"/>
                <a:gd name="T32" fmla="*/ 1 w 58"/>
                <a:gd name="T33" fmla="*/ 1 h 41"/>
                <a:gd name="T34" fmla="*/ 1 w 58"/>
                <a:gd name="T35" fmla="*/ 1 h 41"/>
                <a:gd name="T36" fmla="*/ 1 w 58"/>
                <a:gd name="T37" fmla="*/ 1 h 41"/>
                <a:gd name="T38" fmla="*/ 1 w 58"/>
                <a:gd name="T39" fmla="*/ 1 h 41"/>
                <a:gd name="T40" fmla="*/ 1 w 58"/>
                <a:gd name="T41" fmla="*/ 1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41"/>
                <a:gd name="T65" fmla="*/ 58 w 58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41">
                  <a:moveTo>
                    <a:pt x="58" y="21"/>
                  </a:moveTo>
                  <a:lnTo>
                    <a:pt x="50" y="28"/>
                  </a:lnTo>
                  <a:lnTo>
                    <a:pt x="44" y="35"/>
                  </a:lnTo>
                  <a:lnTo>
                    <a:pt x="38" y="38"/>
                  </a:lnTo>
                  <a:lnTo>
                    <a:pt x="32" y="41"/>
                  </a:lnTo>
                  <a:lnTo>
                    <a:pt x="24" y="40"/>
                  </a:lnTo>
                  <a:lnTo>
                    <a:pt x="18" y="38"/>
                  </a:lnTo>
                  <a:lnTo>
                    <a:pt x="12" y="32"/>
                  </a:lnTo>
                  <a:lnTo>
                    <a:pt x="5" y="26"/>
                  </a:lnTo>
                  <a:lnTo>
                    <a:pt x="4" y="19"/>
                  </a:lnTo>
                  <a:lnTo>
                    <a:pt x="4" y="13"/>
                  </a:lnTo>
                  <a:lnTo>
                    <a:pt x="2" y="9"/>
                  </a:lnTo>
                  <a:lnTo>
                    <a:pt x="0" y="6"/>
                  </a:lnTo>
                  <a:lnTo>
                    <a:pt x="5" y="4"/>
                  </a:lnTo>
                  <a:lnTo>
                    <a:pt x="15" y="2"/>
                  </a:lnTo>
                  <a:lnTo>
                    <a:pt x="23" y="0"/>
                  </a:lnTo>
                  <a:lnTo>
                    <a:pt x="34" y="1"/>
                  </a:lnTo>
                  <a:lnTo>
                    <a:pt x="42" y="1"/>
                  </a:lnTo>
                  <a:lnTo>
                    <a:pt x="50" y="5"/>
                  </a:lnTo>
                  <a:lnTo>
                    <a:pt x="56" y="11"/>
                  </a:lnTo>
                  <a:lnTo>
                    <a:pt x="58" y="21"/>
                  </a:lnTo>
                  <a:close/>
                </a:path>
              </a:pathLst>
            </a:custGeom>
            <a:solidFill>
              <a:srgbClr val="26479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584"/>
            <p:cNvSpPr>
              <a:spLocks/>
            </p:cNvSpPr>
            <p:nvPr/>
          </p:nvSpPr>
          <p:spPr bwMode="auto">
            <a:xfrm>
              <a:off x="2278" y="2180"/>
              <a:ext cx="1005" cy="1002"/>
            </a:xfrm>
            <a:custGeom>
              <a:avLst/>
              <a:gdLst>
                <a:gd name="T0" fmla="*/ 1 w 2010"/>
                <a:gd name="T1" fmla="*/ 0 h 2006"/>
                <a:gd name="T2" fmla="*/ 1 w 2010"/>
                <a:gd name="T3" fmla="*/ 0 h 2006"/>
                <a:gd name="T4" fmla="*/ 1 w 2010"/>
                <a:gd name="T5" fmla="*/ 0 h 2006"/>
                <a:gd name="T6" fmla="*/ 1 w 2010"/>
                <a:gd name="T7" fmla="*/ 0 h 2006"/>
                <a:gd name="T8" fmla="*/ 1 w 2010"/>
                <a:gd name="T9" fmla="*/ 0 h 2006"/>
                <a:gd name="T10" fmla="*/ 1 w 2010"/>
                <a:gd name="T11" fmla="*/ 0 h 2006"/>
                <a:gd name="T12" fmla="*/ 1 w 2010"/>
                <a:gd name="T13" fmla="*/ 0 h 2006"/>
                <a:gd name="T14" fmla="*/ 1 w 2010"/>
                <a:gd name="T15" fmla="*/ 0 h 2006"/>
                <a:gd name="T16" fmla="*/ 1 w 2010"/>
                <a:gd name="T17" fmla="*/ 0 h 2006"/>
                <a:gd name="T18" fmla="*/ 1 w 2010"/>
                <a:gd name="T19" fmla="*/ 0 h 2006"/>
                <a:gd name="T20" fmla="*/ 1 w 2010"/>
                <a:gd name="T21" fmla="*/ 0 h 2006"/>
                <a:gd name="T22" fmla="*/ 1 w 2010"/>
                <a:gd name="T23" fmla="*/ 0 h 2006"/>
                <a:gd name="T24" fmla="*/ 1 w 2010"/>
                <a:gd name="T25" fmla="*/ 0 h 2006"/>
                <a:gd name="T26" fmla="*/ 1 w 2010"/>
                <a:gd name="T27" fmla="*/ 0 h 2006"/>
                <a:gd name="T28" fmla="*/ 1 w 2010"/>
                <a:gd name="T29" fmla="*/ 0 h 2006"/>
                <a:gd name="T30" fmla="*/ 1 w 2010"/>
                <a:gd name="T31" fmla="*/ 0 h 2006"/>
                <a:gd name="T32" fmla="*/ 1 w 2010"/>
                <a:gd name="T33" fmla="*/ 0 h 2006"/>
                <a:gd name="T34" fmla="*/ 1 w 2010"/>
                <a:gd name="T35" fmla="*/ 0 h 2006"/>
                <a:gd name="T36" fmla="*/ 1 w 2010"/>
                <a:gd name="T37" fmla="*/ 0 h 2006"/>
                <a:gd name="T38" fmla="*/ 1 w 2010"/>
                <a:gd name="T39" fmla="*/ 0 h 2006"/>
                <a:gd name="T40" fmla="*/ 1 w 2010"/>
                <a:gd name="T41" fmla="*/ 0 h 2006"/>
                <a:gd name="T42" fmla="*/ 1 w 2010"/>
                <a:gd name="T43" fmla="*/ 0 h 2006"/>
                <a:gd name="T44" fmla="*/ 1 w 2010"/>
                <a:gd name="T45" fmla="*/ 0 h 2006"/>
                <a:gd name="T46" fmla="*/ 1 w 2010"/>
                <a:gd name="T47" fmla="*/ 0 h 2006"/>
                <a:gd name="T48" fmla="*/ 1 w 2010"/>
                <a:gd name="T49" fmla="*/ 0 h 2006"/>
                <a:gd name="T50" fmla="*/ 1 w 2010"/>
                <a:gd name="T51" fmla="*/ 0 h 2006"/>
                <a:gd name="T52" fmla="*/ 1 w 2010"/>
                <a:gd name="T53" fmla="*/ 0 h 2006"/>
                <a:gd name="T54" fmla="*/ 1 w 2010"/>
                <a:gd name="T55" fmla="*/ 0 h 2006"/>
                <a:gd name="T56" fmla="*/ 1 w 2010"/>
                <a:gd name="T57" fmla="*/ 0 h 2006"/>
                <a:gd name="T58" fmla="*/ 1 w 2010"/>
                <a:gd name="T59" fmla="*/ 0 h 2006"/>
                <a:gd name="T60" fmla="*/ 1 w 2010"/>
                <a:gd name="T61" fmla="*/ 0 h 2006"/>
                <a:gd name="T62" fmla="*/ 1 w 2010"/>
                <a:gd name="T63" fmla="*/ 0 h 2006"/>
                <a:gd name="T64" fmla="*/ 1 w 2010"/>
                <a:gd name="T65" fmla="*/ 0 h 2006"/>
                <a:gd name="T66" fmla="*/ 0 w 2010"/>
                <a:gd name="T67" fmla="*/ 0 h 2006"/>
                <a:gd name="T68" fmla="*/ 1 w 2010"/>
                <a:gd name="T69" fmla="*/ 0 h 2006"/>
                <a:gd name="T70" fmla="*/ 1 w 2010"/>
                <a:gd name="T71" fmla="*/ 0 h 2006"/>
                <a:gd name="T72" fmla="*/ 1 w 2010"/>
                <a:gd name="T73" fmla="*/ 0 h 2006"/>
                <a:gd name="T74" fmla="*/ 1 w 2010"/>
                <a:gd name="T75" fmla="*/ 0 h 2006"/>
                <a:gd name="T76" fmla="*/ 1 w 2010"/>
                <a:gd name="T77" fmla="*/ 0 h 2006"/>
                <a:gd name="T78" fmla="*/ 1 w 2010"/>
                <a:gd name="T79" fmla="*/ 0 h 2006"/>
                <a:gd name="T80" fmla="*/ 1 w 2010"/>
                <a:gd name="T81" fmla="*/ 0 h 2006"/>
                <a:gd name="T82" fmla="*/ 1 w 2010"/>
                <a:gd name="T83" fmla="*/ 0 h 2006"/>
                <a:gd name="T84" fmla="*/ 1 w 2010"/>
                <a:gd name="T85" fmla="*/ 0 h 2006"/>
                <a:gd name="T86" fmla="*/ 1 w 2010"/>
                <a:gd name="T87" fmla="*/ 0 h 2006"/>
                <a:gd name="T88" fmla="*/ 1 w 2010"/>
                <a:gd name="T89" fmla="*/ 0 h 2006"/>
                <a:gd name="T90" fmla="*/ 1 w 2010"/>
                <a:gd name="T91" fmla="*/ 0 h 2006"/>
                <a:gd name="T92" fmla="*/ 1 w 2010"/>
                <a:gd name="T93" fmla="*/ 0 h 2006"/>
                <a:gd name="T94" fmla="*/ 1 w 2010"/>
                <a:gd name="T95" fmla="*/ 0 h 2006"/>
                <a:gd name="T96" fmla="*/ 1 w 2010"/>
                <a:gd name="T97" fmla="*/ 0 h 2006"/>
                <a:gd name="T98" fmla="*/ 1 w 2010"/>
                <a:gd name="T99" fmla="*/ 0 h 2006"/>
                <a:gd name="T100" fmla="*/ 1 w 2010"/>
                <a:gd name="T101" fmla="*/ 0 h 2006"/>
                <a:gd name="T102" fmla="*/ 1 w 2010"/>
                <a:gd name="T103" fmla="*/ 0 h 2006"/>
                <a:gd name="T104" fmla="*/ 1 w 2010"/>
                <a:gd name="T105" fmla="*/ 0 h 2006"/>
                <a:gd name="T106" fmla="*/ 1 w 2010"/>
                <a:gd name="T107" fmla="*/ 0 h 2006"/>
                <a:gd name="T108" fmla="*/ 1 w 2010"/>
                <a:gd name="T109" fmla="*/ 0 h 2006"/>
                <a:gd name="T110" fmla="*/ 1 w 2010"/>
                <a:gd name="T111" fmla="*/ 0 h 2006"/>
                <a:gd name="T112" fmla="*/ 1 w 2010"/>
                <a:gd name="T113" fmla="*/ 0 h 200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10"/>
                <a:gd name="T172" fmla="*/ 0 h 2006"/>
                <a:gd name="T173" fmla="*/ 2010 w 2010"/>
                <a:gd name="T174" fmla="*/ 2006 h 200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10" h="2006">
                  <a:moveTo>
                    <a:pt x="2010" y="248"/>
                  </a:moveTo>
                  <a:lnTo>
                    <a:pt x="1994" y="440"/>
                  </a:lnTo>
                  <a:lnTo>
                    <a:pt x="1975" y="639"/>
                  </a:lnTo>
                  <a:lnTo>
                    <a:pt x="1952" y="839"/>
                  </a:lnTo>
                  <a:lnTo>
                    <a:pt x="1925" y="1041"/>
                  </a:lnTo>
                  <a:lnTo>
                    <a:pt x="1890" y="1240"/>
                  </a:lnTo>
                  <a:lnTo>
                    <a:pt x="1849" y="1437"/>
                  </a:lnTo>
                  <a:lnTo>
                    <a:pt x="1800" y="1626"/>
                  </a:lnTo>
                  <a:lnTo>
                    <a:pt x="1743" y="1809"/>
                  </a:lnTo>
                  <a:lnTo>
                    <a:pt x="1672" y="1886"/>
                  </a:lnTo>
                  <a:lnTo>
                    <a:pt x="1570" y="1941"/>
                  </a:lnTo>
                  <a:lnTo>
                    <a:pt x="1446" y="1976"/>
                  </a:lnTo>
                  <a:lnTo>
                    <a:pt x="1309" y="1997"/>
                  </a:lnTo>
                  <a:lnTo>
                    <a:pt x="1167" y="2006"/>
                  </a:lnTo>
                  <a:lnTo>
                    <a:pt x="1032" y="2005"/>
                  </a:lnTo>
                  <a:lnTo>
                    <a:pt x="913" y="1997"/>
                  </a:lnTo>
                  <a:lnTo>
                    <a:pt x="822" y="1990"/>
                  </a:lnTo>
                  <a:lnTo>
                    <a:pt x="609" y="1961"/>
                  </a:lnTo>
                  <a:lnTo>
                    <a:pt x="459" y="1900"/>
                  </a:lnTo>
                  <a:lnTo>
                    <a:pt x="355" y="1810"/>
                  </a:lnTo>
                  <a:lnTo>
                    <a:pt x="288" y="1699"/>
                  </a:lnTo>
                  <a:lnTo>
                    <a:pt x="246" y="1567"/>
                  </a:lnTo>
                  <a:lnTo>
                    <a:pt x="218" y="1422"/>
                  </a:lnTo>
                  <a:lnTo>
                    <a:pt x="190" y="1266"/>
                  </a:lnTo>
                  <a:lnTo>
                    <a:pt x="154" y="1107"/>
                  </a:lnTo>
                  <a:lnTo>
                    <a:pt x="118" y="886"/>
                  </a:lnTo>
                  <a:lnTo>
                    <a:pt x="89" y="713"/>
                  </a:lnTo>
                  <a:lnTo>
                    <a:pt x="67" y="576"/>
                  </a:lnTo>
                  <a:lnTo>
                    <a:pt x="52" y="469"/>
                  </a:lnTo>
                  <a:lnTo>
                    <a:pt x="37" y="382"/>
                  </a:lnTo>
                  <a:lnTo>
                    <a:pt x="25" y="310"/>
                  </a:lnTo>
                  <a:lnTo>
                    <a:pt x="14" y="242"/>
                  </a:lnTo>
                  <a:lnTo>
                    <a:pt x="1" y="172"/>
                  </a:lnTo>
                  <a:lnTo>
                    <a:pt x="0" y="100"/>
                  </a:lnTo>
                  <a:lnTo>
                    <a:pt x="9" y="52"/>
                  </a:lnTo>
                  <a:lnTo>
                    <a:pt x="26" y="20"/>
                  </a:lnTo>
                  <a:lnTo>
                    <a:pt x="55" y="4"/>
                  </a:lnTo>
                  <a:lnTo>
                    <a:pt x="91" y="0"/>
                  </a:lnTo>
                  <a:lnTo>
                    <a:pt x="140" y="5"/>
                  </a:lnTo>
                  <a:lnTo>
                    <a:pt x="200" y="17"/>
                  </a:lnTo>
                  <a:lnTo>
                    <a:pt x="273" y="34"/>
                  </a:lnTo>
                  <a:lnTo>
                    <a:pt x="471" y="57"/>
                  </a:lnTo>
                  <a:lnTo>
                    <a:pt x="678" y="80"/>
                  </a:lnTo>
                  <a:lnTo>
                    <a:pt x="887" y="100"/>
                  </a:lnTo>
                  <a:lnTo>
                    <a:pt x="1100" y="116"/>
                  </a:lnTo>
                  <a:lnTo>
                    <a:pt x="1311" y="122"/>
                  </a:lnTo>
                  <a:lnTo>
                    <a:pt x="1523" y="120"/>
                  </a:lnTo>
                  <a:lnTo>
                    <a:pt x="1730" y="105"/>
                  </a:lnTo>
                  <a:lnTo>
                    <a:pt x="1934" y="77"/>
                  </a:lnTo>
                  <a:lnTo>
                    <a:pt x="1963" y="83"/>
                  </a:lnTo>
                  <a:lnTo>
                    <a:pt x="1984" y="97"/>
                  </a:lnTo>
                  <a:lnTo>
                    <a:pt x="1997" y="116"/>
                  </a:lnTo>
                  <a:lnTo>
                    <a:pt x="2006" y="140"/>
                  </a:lnTo>
                  <a:lnTo>
                    <a:pt x="2009" y="165"/>
                  </a:lnTo>
                  <a:lnTo>
                    <a:pt x="2010" y="194"/>
                  </a:lnTo>
                  <a:lnTo>
                    <a:pt x="2010" y="221"/>
                  </a:lnTo>
                  <a:lnTo>
                    <a:pt x="2010" y="248"/>
                  </a:lnTo>
                  <a:close/>
                </a:path>
              </a:pathLst>
            </a:custGeom>
            <a:solidFill>
              <a:srgbClr val="008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585"/>
            <p:cNvSpPr>
              <a:spLocks/>
            </p:cNvSpPr>
            <p:nvPr/>
          </p:nvSpPr>
          <p:spPr bwMode="auto">
            <a:xfrm>
              <a:off x="2311" y="2186"/>
              <a:ext cx="939" cy="996"/>
            </a:xfrm>
            <a:custGeom>
              <a:avLst/>
              <a:gdLst>
                <a:gd name="T0" fmla="*/ 1 w 1878"/>
                <a:gd name="T1" fmla="*/ 1 h 1992"/>
                <a:gd name="T2" fmla="*/ 1 w 1878"/>
                <a:gd name="T3" fmla="*/ 1 h 1992"/>
                <a:gd name="T4" fmla="*/ 1 w 1878"/>
                <a:gd name="T5" fmla="*/ 1 h 1992"/>
                <a:gd name="T6" fmla="*/ 1 w 1878"/>
                <a:gd name="T7" fmla="*/ 1 h 1992"/>
                <a:gd name="T8" fmla="*/ 1 w 1878"/>
                <a:gd name="T9" fmla="*/ 1 h 1992"/>
                <a:gd name="T10" fmla="*/ 1 w 1878"/>
                <a:gd name="T11" fmla="*/ 1 h 1992"/>
                <a:gd name="T12" fmla="*/ 1 w 1878"/>
                <a:gd name="T13" fmla="*/ 1 h 1992"/>
                <a:gd name="T14" fmla="*/ 1 w 1878"/>
                <a:gd name="T15" fmla="*/ 1 h 1992"/>
                <a:gd name="T16" fmla="*/ 1 w 1878"/>
                <a:gd name="T17" fmla="*/ 1 h 1992"/>
                <a:gd name="T18" fmla="*/ 1 w 1878"/>
                <a:gd name="T19" fmla="*/ 1 h 1992"/>
                <a:gd name="T20" fmla="*/ 1 w 1878"/>
                <a:gd name="T21" fmla="*/ 1 h 1992"/>
                <a:gd name="T22" fmla="*/ 1 w 1878"/>
                <a:gd name="T23" fmla="*/ 1 h 1992"/>
                <a:gd name="T24" fmla="*/ 1 w 1878"/>
                <a:gd name="T25" fmla="*/ 1 h 1992"/>
                <a:gd name="T26" fmla="*/ 1 w 1878"/>
                <a:gd name="T27" fmla="*/ 1 h 1992"/>
                <a:gd name="T28" fmla="*/ 1 w 1878"/>
                <a:gd name="T29" fmla="*/ 1 h 1992"/>
                <a:gd name="T30" fmla="*/ 1 w 1878"/>
                <a:gd name="T31" fmla="*/ 1 h 1992"/>
                <a:gd name="T32" fmla="*/ 1 w 1878"/>
                <a:gd name="T33" fmla="*/ 1 h 1992"/>
                <a:gd name="T34" fmla="*/ 1 w 1878"/>
                <a:gd name="T35" fmla="*/ 1 h 1992"/>
                <a:gd name="T36" fmla="*/ 1 w 1878"/>
                <a:gd name="T37" fmla="*/ 1 h 1992"/>
                <a:gd name="T38" fmla="*/ 1 w 1878"/>
                <a:gd name="T39" fmla="*/ 1 h 1992"/>
                <a:gd name="T40" fmla="*/ 1 w 1878"/>
                <a:gd name="T41" fmla="*/ 1 h 1992"/>
                <a:gd name="T42" fmla="*/ 1 w 1878"/>
                <a:gd name="T43" fmla="*/ 1 h 1992"/>
                <a:gd name="T44" fmla="*/ 1 w 1878"/>
                <a:gd name="T45" fmla="*/ 1 h 1992"/>
                <a:gd name="T46" fmla="*/ 1 w 1878"/>
                <a:gd name="T47" fmla="*/ 1 h 1992"/>
                <a:gd name="T48" fmla="*/ 1 w 1878"/>
                <a:gd name="T49" fmla="*/ 1 h 1992"/>
                <a:gd name="T50" fmla="*/ 1 w 1878"/>
                <a:gd name="T51" fmla="*/ 1 h 1992"/>
                <a:gd name="T52" fmla="*/ 1 w 1878"/>
                <a:gd name="T53" fmla="*/ 1 h 1992"/>
                <a:gd name="T54" fmla="*/ 1 w 1878"/>
                <a:gd name="T55" fmla="*/ 1 h 1992"/>
                <a:gd name="T56" fmla="*/ 1 w 1878"/>
                <a:gd name="T57" fmla="*/ 1 h 1992"/>
                <a:gd name="T58" fmla="*/ 1 w 1878"/>
                <a:gd name="T59" fmla="*/ 1 h 1992"/>
                <a:gd name="T60" fmla="*/ 1 w 1878"/>
                <a:gd name="T61" fmla="*/ 1 h 1992"/>
                <a:gd name="T62" fmla="*/ 1 w 1878"/>
                <a:gd name="T63" fmla="*/ 1 h 1992"/>
                <a:gd name="T64" fmla="*/ 1 w 1878"/>
                <a:gd name="T65" fmla="*/ 1 h 1992"/>
                <a:gd name="T66" fmla="*/ 0 w 1878"/>
                <a:gd name="T67" fmla="*/ 1 h 1992"/>
                <a:gd name="T68" fmla="*/ 1 w 1878"/>
                <a:gd name="T69" fmla="*/ 1 h 1992"/>
                <a:gd name="T70" fmla="*/ 1 w 1878"/>
                <a:gd name="T71" fmla="*/ 1 h 1992"/>
                <a:gd name="T72" fmla="*/ 1 w 1878"/>
                <a:gd name="T73" fmla="*/ 1 h 1992"/>
                <a:gd name="T74" fmla="*/ 1 w 1878"/>
                <a:gd name="T75" fmla="*/ 0 h 1992"/>
                <a:gd name="T76" fmla="*/ 1 w 1878"/>
                <a:gd name="T77" fmla="*/ 1 h 1992"/>
                <a:gd name="T78" fmla="*/ 1 w 1878"/>
                <a:gd name="T79" fmla="*/ 1 h 1992"/>
                <a:gd name="T80" fmla="*/ 1 w 1878"/>
                <a:gd name="T81" fmla="*/ 1 h 1992"/>
                <a:gd name="T82" fmla="*/ 1 w 1878"/>
                <a:gd name="T83" fmla="*/ 1 h 1992"/>
                <a:gd name="T84" fmla="*/ 1 w 1878"/>
                <a:gd name="T85" fmla="*/ 1 h 1992"/>
                <a:gd name="T86" fmla="*/ 1 w 1878"/>
                <a:gd name="T87" fmla="*/ 1 h 1992"/>
                <a:gd name="T88" fmla="*/ 1 w 1878"/>
                <a:gd name="T89" fmla="*/ 1 h 1992"/>
                <a:gd name="T90" fmla="*/ 1 w 1878"/>
                <a:gd name="T91" fmla="*/ 1 h 1992"/>
                <a:gd name="T92" fmla="*/ 1 w 1878"/>
                <a:gd name="T93" fmla="*/ 1 h 1992"/>
                <a:gd name="T94" fmla="*/ 1 w 1878"/>
                <a:gd name="T95" fmla="*/ 1 h 1992"/>
                <a:gd name="T96" fmla="*/ 1 w 1878"/>
                <a:gd name="T97" fmla="*/ 1 h 1992"/>
                <a:gd name="T98" fmla="*/ 1 w 1878"/>
                <a:gd name="T99" fmla="*/ 1 h 1992"/>
                <a:gd name="T100" fmla="*/ 1 w 1878"/>
                <a:gd name="T101" fmla="*/ 1 h 1992"/>
                <a:gd name="T102" fmla="*/ 1 w 1878"/>
                <a:gd name="T103" fmla="*/ 1 h 1992"/>
                <a:gd name="T104" fmla="*/ 1 w 1878"/>
                <a:gd name="T105" fmla="*/ 1 h 1992"/>
                <a:gd name="T106" fmla="*/ 1 w 1878"/>
                <a:gd name="T107" fmla="*/ 1 h 1992"/>
                <a:gd name="T108" fmla="*/ 1 w 1878"/>
                <a:gd name="T109" fmla="*/ 1 h 1992"/>
                <a:gd name="T110" fmla="*/ 1 w 1878"/>
                <a:gd name="T111" fmla="*/ 1 h 1992"/>
                <a:gd name="T112" fmla="*/ 1 w 1878"/>
                <a:gd name="T113" fmla="*/ 1 h 199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78"/>
                <a:gd name="T172" fmla="*/ 0 h 1992"/>
                <a:gd name="T173" fmla="*/ 1878 w 1878"/>
                <a:gd name="T174" fmla="*/ 1992 h 199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78" h="1992">
                  <a:moveTo>
                    <a:pt x="1878" y="234"/>
                  </a:moveTo>
                  <a:lnTo>
                    <a:pt x="1861" y="426"/>
                  </a:lnTo>
                  <a:lnTo>
                    <a:pt x="1843" y="625"/>
                  </a:lnTo>
                  <a:lnTo>
                    <a:pt x="1821" y="825"/>
                  </a:lnTo>
                  <a:lnTo>
                    <a:pt x="1796" y="1027"/>
                  </a:lnTo>
                  <a:lnTo>
                    <a:pt x="1764" y="1226"/>
                  </a:lnTo>
                  <a:lnTo>
                    <a:pt x="1726" y="1423"/>
                  </a:lnTo>
                  <a:lnTo>
                    <a:pt x="1681" y="1612"/>
                  </a:lnTo>
                  <a:lnTo>
                    <a:pt x="1629" y="1795"/>
                  </a:lnTo>
                  <a:lnTo>
                    <a:pt x="1564" y="1872"/>
                  </a:lnTo>
                  <a:lnTo>
                    <a:pt x="1469" y="1927"/>
                  </a:lnTo>
                  <a:lnTo>
                    <a:pt x="1353" y="1962"/>
                  </a:lnTo>
                  <a:lnTo>
                    <a:pt x="1224" y="1983"/>
                  </a:lnTo>
                  <a:lnTo>
                    <a:pt x="1093" y="1992"/>
                  </a:lnTo>
                  <a:lnTo>
                    <a:pt x="967" y="1991"/>
                  </a:lnTo>
                  <a:lnTo>
                    <a:pt x="856" y="1983"/>
                  </a:lnTo>
                  <a:lnTo>
                    <a:pt x="771" y="1976"/>
                  </a:lnTo>
                  <a:lnTo>
                    <a:pt x="571" y="1948"/>
                  </a:lnTo>
                  <a:lnTo>
                    <a:pt x="429" y="1888"/>
                  </a:lnTo>
                  <a:lnTo>
                    <a:pt x="332" y="1798"/>
                  </a:lnTo>
                  <a:lnTo>
                    <a:pt x="270" y="1686"/>
                  </a:lnTo>
                  <a:lnTo>
                    <a:pt x="231" y="1553"/>
                  </a:lnTo>
                  <a:lnTo>
                    <a:pt x="204" y="1408"/>
                  </a:lnTo>
                  <a:lnTo>
                    <a:pt x="179" y="1253"/>
                  </a:lnTo>
                  <a:lnTo>
                    <a:pt x="146" y="1093"/>
                  </a:lnTo>
                  <a:lnTo>
                    <a:pt x="111" y="871"/>
                  </a:lnTo>
                  <a:lnTo>
                    <a:pt x="84" y="697"/>
                  </a:lnTo>
                  <a:lnTo>
                    <a:pt x="63" y="562"/>
                  </a:lnTo>
                  <a:lnTo>
                    <a:pt x="48" y="458"/>
                  </a:lnTo>
                  <a:lnTo>
                    <a:pt x="34" y="373"/>
                  </a:lnTo>
                  <a:lnTo>
                    <a:pt x="23" y="302"/>
                  </a:lnTo>
                  <a:lnTo>
                    <a:pt x="12" y="233"/>
                  </a:lnTo>
                  <a:lnTo>
                    <a:pt x="1" y="163"/>
                  </a:lnTo>
                  <a:lnTo>
                    <a:pt x="0" y="96"/>
                  </a:lnTo>
                  <a:lnTo>
                    <a:pt x="9" y="49"/>
                  </a:lnTo>
                  <a:lnTo>
                    <a:pt x="25" y="19"/>
                  </a:lnTo>
                  <a:lnTo>
                    <a:pt x="51" y="4"/>
                  </a:lnTo>
                  <a:lnTo>
                    <a:pt x="86" y="0"/>
                  </a:lnTo>
                  <a:lnTo>
                    <a:pt x="131" y="5"/>
                  </a:lnTo>
                  <a:lnTo>
                    <a:pt x="187" y="16"/>
                  </a:lnTo>
                  <a:lnTo>
                    <a:pt x="255" y="29"/>
                  </a:lnTo>
                  <a:lnTo>
                    <a:pt x="444" y="50"/>
                  </a:lnTo>
                  <a:lnTo>
                    <a:pt x="639" y="71"/>
                  </a:lnTo>
                  <a:lnTo>
                    <a:pt x="835" y="89"/>
                  </a:lnTo>
                  <a:lnTo>
                    <a:pt x="1034" y="104"/>
                  </a:lnTo>
                  <a:lnTo>
                    <a:pt x="1232" y="110"/>
                  </a:lnTo>
                  <a:lnTo>
                    <a:pt x="1428" y="108"/>
                  </a:lnTo>
                  <a:lnTo>
                    <a:pt x="1621" y="97"/>
                  </a:lnTo>
                  <a:lnTo>
                    <a:pt x="1810" y="72"/>
                  </a:lnTo>
                  <a:lnTo>
                    <a:pt x="1836" y="79"/>
                  </a:lnTo>
                  <a:lnTo>
                    <a:pt x="1855" y="91"/>
                  </a:lnTo>
                  <a:lnTo>
                    <a:pt x="1866" y="109"/>
                  </a:lnTo>
                  <a:lnTo>
                    <a:pt x="1874" y="131"/>
                  </a:lnTo>
                  <a:lnTo>
                    <a:pt x="1877" y="154"/>
                  </a:lnTo>
                  <a:lnTo>
                    <a:pt x="1878" y="181"/>
                  </a:lnTo>
                  <a:lnTo>
                    <a:pt x="1878" y="207"/>
                  </a:lnTo>
                  <a:lnTo>
                    <a:pt x="1878" y="234"/>
                  </a:lnTo>
                  <a:close/>
                </a:path>
              </a:pathLst>
            </a:custGeom>
            <a:solidFill>
              <a:srgbClr val="0391F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586"/>
            <p:cNvSpPr>
              <a:spLocks/>
            </p:cNvSpPr>
            <p:nvPr/>
          </p:nvSpPr>
          <p:spPr bwMode="auto">
            <a:xfrm>
              <a:off x="2345" y="2191"/>
              <a:ext cx="872" cy="991"/>
            </a:xfrm>
            <a:custGeom>
              <a:avLst/>
              <a:gdLst>
                <a:gd name="T0" fmla="*/ 1 w 1743"/>
                <a:gd name="T1" fmla="*/ 0 h 1984"/>
                <a:gd name="T2" fmla="*/ 1 w 1743"/>
                <a:gd name="T3" fmla="*/ 0 h 1984"/>
                <a:gd name="T4" fmla="*/ 1 w 1743"/>
                <a:gd name="T5" fmla="*/ 0 h 1984"/>
                <a:gd name="T6" fmla="*/ 1 w 1743"/>
                <a:gd name="T7" fmla="*/ 0 h 1984"/>
                <a:gd name="T8" fmla="*/ 1 w 1743"/>
                <a:gd name="T9" fmla="*/ 0 h 1984"/>
                <a:gd name="T10" fmla="*/ 1 w 1743"/>
                <a:gd name="T11" fmla="*/ 0 h 1984"/>
                <a:gd name="T12" fmla="*/ 1 w 1743"/>
                <a:gd name="T13" fmla="*/ 0 h 1984"/>
                <a:gd name="T14" fmla="*/ 1 w 1743"/>
                <a:gd name="T15" fmla="*/ 0 h 1984"/>
                <a:gd name="T16" fmla="*/ 1 w 1743"/>
                <a:gd name="T17" fmla="*/ 0 h 1984"/>
                <a:gd name="T18" fmla="*/ 1 w 1743"/>
                <a:gd name="T19" fmla="*/ 0 h 1984"/>
                <a:gd name="T20" fmla="*/ 1 w 1743"/>
                <a:gd name="T21" fmla="*/ 0 h 1984"/>
                <a:gd name="T22" fmla="*/ 1 w 1743"/>
                <a:gd name="T23" fmla="*/ 0 h 1984"/>
                <a:gd name="T24" fmla="*/ 1 w 1743"/>
                <a:gd name="T25" fmla="*/ 0 h 1984"/>
                <a:gd name="T26" fmla="*/ 1 w 1743"/>
                <a:gd name="T27" fmla="*/ 0 h 1984"/>
                <a:gd name="T28" fmla="*/ 1 w 1743"/>
                <a:gd name="T29" fmla="*/ 0 h 1984"/>
                <a:gd name="T30" fmla="*/ 1 w 1743"/>
                <a:gd name="T31" fmla="*/ 0 h 1984"/>
                <a:gd name="T32" fmla="*/ 1 w 1743"/>
                <a:gd name="T33" fmla="*/ 0 h 1984"/>
                <a:gd name="T34" fmla="*/ 1 w 1743"/>
                <a:gd name="T35" fmla="*/ 0 h 1984"/>
                <a:gd name="T36" fmla="*/ 1 w 1743"/>
                <a:gd name="T37" fmla="*/ 0 h 1984"/>
                <a:gd name="T38" fmla="*/ 1 w 1743"/>
                <a:gd name="T39" fmla="*/ 0 h 1984"/>
                <a:gd name="T40" fmla="*/ 1 w 1743"/>
                <a:gd name="T41" fmla="*/ 0 h 1984"/>
                <a:gd name="T42" fmla="*/ 1 w 1743"/>
                <a:gd name="T43" fmla="*/ 0 h 1984"/>
                <a:gd name="T44" fmla="*/ 1 w 1743"/>
                <a:gd name="T45" fmla="*/ 0 h 1984"/>
                <a:gd name="T46" fmla="*/ 1 w 1743"/>
                <a:gd name="T47" fmla="*/ 0 h 1984"/>
                <a:gd name="T48" fmla="*/ 1 w 1743"/>
                <a:gd name="T49" fmla="*/ 0 h 1984"/>
                <a:gd name="T50" fmla="*/ 1 w 1743"/>
                <a:gd name="T51" fmla="*/ 0 h 1984"/>
                <a:gd name="T52" fmla="*/ 1 w 1743"/>
                <a:gd name="T53" fmla="*/ 0 h 1984"/>
                <a:gd name="T54" fmla="*/ 1 w 1743"/>
                <a:gd name="T55" fmla="*/ 0 h 1984"/>
                <a:gd name="T56" fmla="*/ 1 w 1743"/>
                <a:gd name="T57" fmla="*/ 0 h 1984"/>
                <a:gd name="T58" fmla="*/ 1 w 1743"/>
                <a:gd name="T59" fmla="*/ 0 h 1984"/>
                <a:gd name="T60" fmla="*/ 1 w 1743"/>
                <a:gd name="T61" fmla="*/ 0 h 1984"/>
                <a:gd name="T62" fmla="*/ 1 w 1743"/>
                <a:gd name="T63" fmla="*/ 0 h 1984"/>
                <a:gd name="T64" fmla="*/ 1 w 1743"/>
                <a:gd name="T65" fmla="*/ 0 h 1984"/>
                <a:gd name="T66" fmla="*/ 0 w 1743"/>
                <a:gd name="T67" fmla="*/ 0 h 1984"/>
                <a:gd name="T68" fmla="*/ 1 w 1743"/>
                <a:gd name="T69" fmla="*/ 0 h 1984"/>
                <a:gd name="T70" fmla="*/ 1 w 1743"/>
                <a:gd name="T71" fmla="*/ 0 h 1984"/>
                <a:gd name="T72" fmla="*/ 1 w 1743"/>
                <a:gd name="T73" fmla="*/ 0 h 1984"/>
                <a:gd name="T74" fmla="*/ 1 w 1743"/>
                <a:gd name="T75" fmla="*/ 0 h 1984"/>
                <a:gd name="T76" fmla="*/ 1 w 1743"/>
                <a:gd name="T77" fmla="*/ 0 h 1984"/>
                <a:gd name="T78" fmla="*/ 1 w 1743"/>
                <a:gd name="T79" fmla="*/ 0 h 1984"/>
                <a:gd name="T80" fmla="*/ 1 w 1743"/>
                <a:gd name="T81" fmla="*/ 0 h 1984"/>
                <a:gd name="T82" fmla="*/ 1 w 1743"/>
                <a:gd name="T83" fmla="*/ 0 h 1984"/>
                <a:gd name="T84" fmla="*/ 1 w 1743"/>
                <a:gd name="T85" fmla="*/ 0 h 1984"/>
                <a:gd name="T86" fmla="*/ 1 w 1743"/>
                <a:gd name="T87" fmla="*/ 0 h 1984"/>
                <a:gd name="T88" fmla="*/ 1 w 1743"/>
                <a:gd name="T89" fmla="*/ 0 h 1984"/>
                <a:gd name="T90" fmla="*/ 1 w 1743"/>
                <a:gd name="T91" fmla="*/ 0 h 1984"/>
                <a:gd name="T92" fmla="*/ 1 w 1743"/>
                <a:gd name="T93" fmla="*/ 0 h 1984"/>
                <a:gd name="T94" fmla="*/ 1 w 1743"/>
                <a:gd name="T95" fmla="*/ 0 h 1984"/>
                <a:gd name="T96" fmla="*/ 1 w 1743"/>
                <a:gd name="T97" fmla="*/ 0 h 1984"/>
                <a:gd name="T98" fmla="*/ 1 w 1743"/>
                <a:gd name="T99" fmla="*/ 0 h 1984"/>
                <a:gd name="T100" fmla="*/ 1 w 1743"/>
                <a:gd name="T101" fmla="*/ 0 h 1984"/>
                <a:gd name="T102" fmla="*/ 1 w 1743"/>
                <a:gd name="T103" fmla="*/ 0 h 1984"/>
                <a:gd name="T104" fmla="*/ 1 w 1743"/>
                <a:gd name="T105" fmla="*/ 0 h 1984"/>
                <a:gd name="T106" fmla="*/ 1 w 1743"/>
                <a:gd name="T107" fmla="*/ 0 h 1984"/>
                <a:gd name="T108" fmla="*/ 1 w 1743"/>
                <a:gd name="T109" fmla="*/ 0 h 1984"/>
                <a:gd name="T110" fmla="*/ 1 w 1743"/>
                <a:gd name="T111" fmla="*/ 0 h 1984"/>
                <a:gd name="T112" fmla="*/ 1 w 1743"/>
                <a:gd name="T113" fmla="*/ 0 h 19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43"/>
                <a:gd name="T172" fmla="*/ 0 h 1984"/>
                <a:gd name="T173" fmla="*/ 1743 w 1743"/>
                <a:gd name="T174" fmla="*/ 1984 h 19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43" h="1984">
                  <a:moveTo>
                    <a:pt x="1742" y="226"/>
                  </a:moveTo>
                  <a:lnTo>
                    <a:pt x="1729" y="418"/>
                  </a:lnTo>
                  <a:lnTo>
                    <a:pt x="1712" y="617"/>
                  </a:lnTo>
                  <a:lnTo>
                    <a:pt x="1692" y="817"/>
                  </a:lnTo>
                  <a:lnTo>
                    <a:pt x="1669" y="1019"/>
                  </a:lnTo>
                  <a:lnTo>
                    <a:pt x="1639" y="1218"/>
                  </a:lnTo>
                  <a:lnTo>
                    <a:pt x="1605" y="1415"/>
                  </a:lnTo>
                  <a:lnTo>
                    <a:pt x="1562" y="1604"/>
                  </a:lnTo>
                  <a:lnTo>
                    <a:pt x="1514" y="1787"/>
                  </a:lnTo>
                  <a:lnTo>
                    <a:pt x="1453" y="1864"/>
                  </a:lnTo>
                  <a:lnTo>
                    <a:pt x="1365" y="1919"/>
                  </a:lnTo>
                  <a:lnTo>
                    <a:pt x="1256" y="1954"/>
                  </a:lnTo>
                  <a:lnTo>
                    <a:pt x="1137" y="1975"/>
                  </a:lnTo>
                  <a:lnTo>
                    <a:pt x="1014" y="1984"/>
                  </a:lnTo>
                  <a:lnTo>
                    <a:pt x="897" y="1983"/>
                  </a:lnTo>
                  <a:lnTo>
                    <a:pt x="793" y="1975"/>
                  </a:lnTo>
                  <a:lnTo>
                    <a:pt x="712" y="1968"/>
                  </a:lnTo>
                  <a:lnTo>
                    <a:pt x="528" y="1940"/>
                  </a:lnTo>
                  <a:lnTo>
                    <a:pt x="396" y="1880"/>
                  </a:lnTo>
                  <a:lnTo>
                    <a:pt x="306" y="1790"/>
                  </a:lnTo>
                  <a:lnTo>
                    <a:pt x="249" y="1678"/>
                  </a:lnTo>
                  <a:lnTo>
                    <a:pt x="212" y="1545"/>
                  </a:lnTo>
                  <a:lnTo>
                    <a:pt x="188" y="1400"/>
                  </a:lnTo>
                  <a:lnTo>
                    <a:pt x="166" y="1245"/>
                  </a:lnTo>
                  <a:lnTo>
                    <a:pt x="134" y="1085"/>
                  </a:lnTo>
                  <a:lnTo>
                    <a:pt x="102" y="864"/>
                  </a:lnTo>
                  <a:lnTo>
                    <a:pt x="76" y="691"/>
                  </a:lnTo>
                  <a:lnTo>
                    <a:pt x="56" y="556"/>
                  </a:lnTo>
                  <a:lnTo>
                    <a:pt x="42" y="453"/>
                  </a:lnTo>
                  <a:lnTo>
                    <a:pt x="29" y="369"/>
                  </a:lnTo>
                  <a:lnTo>
                    <a:pt x="20" y="299"/>
                  </a:lnTo>
                  <a:lnTo>
                    <a:pt x="10" y="233"/>
                  </a:lnTo>
                  <a:lnTo>
                    <a:pt x="1" y="164"/>
                  </a:lnTo>
                  <a:lnTo>
                    <a:pt x="0" y="98"/>
                  </a:lnTo>
                  <a:lnTo>
                    <a:pt x="7" y="52"/>
                  </a:lnTo>
                  <a:lnTo>
                    <a:pt x="22" y="22"/>
                  </a:lnTo>
                  <a:lnTo>
                    <a:pt x="46" y="7"/>
                  </a:lnTo>
                  <a:lnTo>
                    <a:pt x="78" y="0"/>
                  </a:lnTo>
                  <a:lnTo>
                    <a:pt x="120" y="4"/>
                  </a:lnTo>
                  <a:lnTo>
                    <a:pt x="171" y="13"/>
                  </a:lnTo>
                  <a:lnTo>
                    <a:pt x="234" y="25"/>
                  </a:lnTo>
                  <a:lnTo>
                    <a:pt x="415" y="44"/>
                  </a:lnTo>
                  <a:lnTo>
                    <a:pt x="601" y="63"/>
                  </a:lnTo>
                  <a:lnTo>
                    <a:pt x="785" y="80"/>
                  </a:lnTo>
                  <a:lnTo>
                    <a:pt x="970" y="93"/>
                  </a:lnTo>
                  <a:lnTo>
                    <a:pt x="1153" y="99"/>
                  </a:lnTo>
                  <a:lnTo>
                    <a:pt x="1334" y="99"/>
                  </a:lnTo>
                  <a:lnTo>
                    <a:pt x="1512" y="89"/>
                  </a:lnTo>
                  <a:lnTo>
                    <a:pt x="1686" y="69"/>
                  </a:lnTo>
                  <a:lnTo>
                    <a:pt x="1709" y="75"/>
                  </a:lnTo>
                  <a:lnTo>
                    <a:pt x="1726" y="88"/>
                  </a:lnTo>
                  <a:lnTo>
                    <a:pt x="1736" y="104"/>
                  </a:lnTo>
                  <a:lnTo>
                    <a:pt x="1742" y="125"/>
                  </a:lnTo>
                  <a:lnTo>
                    <a:pt x="1743" y="149"/>
                  </a:lnTo>
                  <a:lnTo>
                    <a:pt x="1743" y="174"/>
                  </a:lnTo>
                  <a:lnTo>
                    <a:pt x="1742" y="200"/>
                  </a:lnTo>
                  <a:lnTo>
                    <a:pt x="1742" y="226"/>
                  </a:lnTo>
                  <a:close/>
                </a:path>
              </a:pathLst>
            </a:custGeom>
            <a:solidFill>
              <a:srgbClr val="08A3F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587"/>
            <p:cNvSpPr>
              <a:spLocks/>
            </p:cNvSpPr>
            <p:nvPr/>
          </p:nvSpPr>
          <p:spPr bwMode="auto">
            <a:xfrm>
              <a:off x="2376" y="2196"/>
              <a:ext cx="808" cy="987"/>
            </a:xfrm>
            <a:custGeom>
              <a:avLst/>
              <a:gdLst>
                <a:gd name="T0" fmla="*/ 1 w 1614"/>
                <a:gd name="T1" fmla="*/ 1 h 1974"/>
                <a:gd name="T2" fmla="*/ 1 w 1614"/>
                <a:gd name="T3" fmla="*/ 1 h 1974"/>
                <a:gd name="T4" fmla="*/ 1 w 1614"/>
                <a:gd name="T5" fmla="*/ 1 h 1974"/>
                <a:gd name="T6" fmla="*/ 1 w 1614"/>
                <a:gd name="T7" fmla="*/ 1 h 1974"/>
                <a:gd name="T8" fmla="*/ 1 w 1614"/>
                <a:gd name="T9" fmla="*/ 1 h 1974"/>
                <a:gd name="T10" fmla="*/ 1 w 1614"/>
                <a:gd name="T11" fmla="*/ 1 h 1974"/>
                <a:gd name="T12" fmla="*/ 1 w 1614"/>
                <a:gd name="T13" fmla="*/ 1 h 1974"/>
                <a:gd name="T14" fmla="*/ 1 w 1614"/>
                <a:gd name="T15" fmla="*/ 1 h 1974"/>
                <a:gd name="T16" fmla="*/ 1 w 1614"/>
                <a:gd name="T17" fmla="*/ 1 h 1974"/>
                <a:gd name="T18" fmla="*/ 1 w 1614"/>
                <a:gd name="T19" fmla="*/ 1 h 1974"/>
                <a:gd name="T20" fmla="*/ 1 w 1614"/>
                <a:gd name="T21" fmla="*/ 1 h 1974"/>
                <a:gd name="T22" fmla="*/ 1 w 1614"/>
                <a:gd name="T23" fmla="*/ 1 h 1974"/>
                <a:gd name="T24" fmla="*/ 1 w 1614"/>
                <a:gd name="T25" fmla="*/ 1 h 1974"/>
                <a:gd name="T26" fmla="*/ 1 w 1614"/>
                <a:gd name="T27" fmla="*/ 1 h 1974"/>
                <a:gd name="T28" fmla="*/ 1 w 1614"/>
                <a:gd name="T29" fmla="*/ 1 h 1974"/>
                <a:gd name="T30" fmla="*/ 1 w 1614"/>
                <a:gd name="T31" fmla="*/ 1 h 1974"/>
                <a:gd name="T32" fmla="*/ 1 w 1614"/>
                <a:gd name="T33" fmla="*/ 1 h 1974"/>
                <a:gd name="T34" fmla="*/ 1 w 1614"/>
                <a:gd name="T35" fmla="*/ 1 h 1974"/>
                <a:gd name="T36" fmla="*/ 1 w 1614"/>
                <a:gd name="T37" fmla="*/ 1 h 1974"/>
                <a:gd name="T38" fmla="*/ 1 w 1614"/>
                <a:gd name="T39" fmla="*/ 1 h 1974"/>
                <a:gd name="T40" fmla="*/ 1 w 1614"/>
                <a:gd name="T41" fmla="*/ 1 h 1974"/>
                <a:gd name="T42" fmla="*/ 1 w 1614"/>
                <a:gd name="T43" fmla="*/ 1 h 1974"/>
                <a:gd name="T44" fmla="*/ 1 w 1614"/>
                <a:gd name="T45" fmla="*/ 1 h 1974"/>
                <a:gd name="T46" fmla="*/ 1 w 1614"/>
                <a:gd name="T47" fmla="*/ 1 h 1974"/>
                <a:gd name="T48" fmla="*/ 1 w 1614"/>
                <a:gd name="T49" fmla="*/ 1 h 1974"/>
                <a:gd name="T50" fmla="*/ 1 w 1614"/>
                <a:gd name="T51" fmla="*/ 1 h 1974"/>
                <a:gd name="T52" fmla="*/ 1 w 1614"/>
                <a:gd name="T53" fmla="*/ 1 h 1974"/>
                <a:gd name="T54" fmla="*/ 1 w 1614"/>
                <a:gd name="T55" fmla="*/ 1 h 1974"/>
                <a:gd name="T56" fmla="*/ 1 w 1614"/>
                <a:gd name="T57" fmla="*/ 1 h 1974"/>
                <a:gd name="T58" fmla="*/ 1 w 1614"/>
                <a:gd name="T59" fmla="*/ 1 h 1974"/>
                <a:gd name="T60" fmla="*/ 1 w 1614"/>
                <a:gd name="T61" fmla="*/ 1 h 1974"/>
                <a:gd name="T62" fmla="*/ 1 w 1614"/>
                <a:gd name="T63" fmla="*/ 1 h 1974"/>
                <a:gd name="T64" fmla="*/ 0 w 1614"/>
                <a:gd name="T65" fmla="*/ 1 h 1974"/>
                <a:gd name="T66" fmla="*/ 0 w 1614"/>
                <a:gd name="T67" fmla="*/ 1 h 1974"/>
                <a:gd name="T68" fmla="*/ 1 w 1614"/>
                <a:gd name="T69" fmla="*/ 1 h 1974"/>
                <a:gd name="T70" fmla="*/ 1 w 1614"/>
                <a:gd name="T71" fmla="*/ 1 h 1974"/>
                <a:gd name="T72" fmla="*/ 1 w 1614"/>
                <a:gd name="T73" fmla="*/ 1 h 1974"/>
                <a:gd name="T74" fmla="*/ 1 w 1614"/>
                <a:gd name="T75" fmla="*/ 0 h 1974"/>
                <a:gd name="T76" fmla="*/ 1 w 1614"/>
                <a:gd name="T77" fmla="*/ 1 h 1974"/>
                <a:gd name="T78" fmla="*/ 1 w 1614"/>
                <a:gd name="T79" fmla="*/ 1 h 1974"/>
                <a:gd name="T80" fmla="*/ 1 w 1614"/>
                <a:gd name="T81" fmla="*/ 1 h 1974"/>
                <a:gd name="T82" fmla="*/ 1 w 1614"/>
                <a:gd name="T83" fmla="*/ 1 h 1974"/>
                <a:gd name="T84" fmla="*/ 1 w 1614"/>
                <a:gd name="T85" fmla="*/ 1 h 1974"/>
                <a:gd name="T86" fmla="*/ 1 w 1614"/>
                <a:gd name="T87" fmla="*/ 1 h 1974"/>
                <a:gd name="T88" fmla="*/ 1 w 1614"/>
                <a:gd name="T89" fmla="*/ 1 h 1974"/>
                <a:gd name="T90" fmla="*/ 1 w 1614"/>
                <a:gd name="T91" fmla="*/ 1 h 1974"/>
                <a:gd name="T92" fmla="*/ 1 w 1614"/>
                <a:gd name="T93" fmla="*/ 1 h 1974"/>
                <a:gd name="T94" fmla="*/ 1 w 1614"/>
                <a:gd name="T95" fmla="*/ 1 h 1974"/>
                <a:gd name="T96" fmla="*/ 1 w 1614"/>
                <a:gd name="T97" fmla="*/ 1 h 1974"/>
                <a:gd name="T98" fmla="*/ 1 w 1614"/>
                <a:gd name="T99" fmla="*/ 1 h 1974"/>
                <a:gd name="T100" fmla="*/ 1 w 1614"/>
                <a:gd name="T101" fmla="*/ 1 h 1974"/>
                <a:gd name="T102" fmla="*/ 1 w 1614"/>
                <a:gd name="T103" fmla="*/ 1 h 1974"/>
                <a:gd name="T104" fmla="*/ 1 w 1614"/>
                <a:gd name="T105" fmla="*/ 1 h 1974"/>
                <a:gd name="T106" fmla="*/ 1 w 1614"/>
                <a:gd name="T107" fmla="*/ 1 h 1974"/>
                <a:gd name="T108" fmla="*/ 1 w 1614"/>
                <a:gd name="T109" fmla="*/ 1 h 1974"/>
                <a:gd name="T110" fmla="*/ 1 w 1614"/>
                <a:gd name="T111" fmla="*/ 1 h 1974"/>
                <a:gd name="T112" fmla="*/ 1 w 1614"/>
                <a:gd name="T113" fmla="*/ 1 h 197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14"/>
                <a:gd name="T172" fmla="*/ 0 h 1974"/>
                <a:gd name="T173" fmla="*/ 1614 w 1614"/>
                <a:gd name="T174" fmla="*/ 1974 h 197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14" h="1974">
                  <a:moveTo>
                    <a:pt x="1613" y="215"/>
                  </a:moveTo>
                  <a:lnTo>
                    <a:pt x="1600" y="407"/>
                  </a:lnTo>
                  <a:lnTo>
                    <a:pt x="1586" y="606"/>
                  </a:lnTo>
                  <a:lnTo>
                    <a:pt x="1567" y="806"/>
                  </a:lnTo>
                  <a:lnTo>
                    <a:pt x="1546" y="1008"/>
                  </a:lnTo>
                  <a:lnTo>
                    <a:pt x="1517" y="1207"/>
                  </a:lnTo>
                  <a:lnTo>
                    <a:pt x="1485" y="1404"/>
                  </a:lnTo>
                  <a:lnTo>
                    <a:pt x="1447" y="1593"/>
                  </a:lnTo>
                  <a:lnTo>
                    <a:pt x="1403" y="1776"/>
                  </a:lnTo>
                  <a:lnTo>
                    <a:pt x="1345" y="1853"/>
                  </a:lnTo>
                  <a:lnTo>
                    <a:pt x="1263" y="1908"/>
                  </a:lnTo>
                  <a:lnTo>
                    <a:pt x="1162" y="1944"/>
                  </a:lnTo>
                  <a:lnTo>
                    <a:pt x="1052" y="1965"/>
                  </a:lnTo>
                  <a:lnTo>
                    <a:pt x="937" y="1974"/>
                  </a:lnTo>
                  <a:lnTo>
                    <a:pt x="830" y="1974"/>
                  </a:lnTo>
                  <a:lnTo>
                    <a:pt x="735" y="1969"/>
                  </a:lnTo>
                  <a:lnTo>
                    <a:pt x="663" y="1962"/>
                  </a:lnTo>
                  <a:lnTo>
                    <a:pt x="492" y="1933"/>
                  </a:lnTo>
                  <a:lnTo>
                    <a:pt x="370" y="1871"/>
                  </a:lnTo>
                  <a:lnTo>
                    <a:pt x="287" y="1780"/>
                  </a:lnTo>
                  <a:lnTo>
                    <a:pt x="234" y="1668"/>
                  </a:lnTo>
                  <a:lnTo>
                    <a:pt x="200" y="1535"/>
                  </a:lnTo>
                  <a:lnTo>
                    <a:pt x="178" y="1390"/>
                  </a:lnTo>
                  <a:lnTo>
                    <a:pt x="156" y="1234"/>
                  </a:lnTo>
                  <a:lnTo>
                    <a:pt x="128" y="1074"/>
                  </a:lnTo>
                  <a:lnTo>
                    <a:pt x="97" y="853"/>
                  </a:lnTo>
                  <a:lnTo>
                    <a:pt x="73" y="681"/>
                  </a:lnTo>
                  <a:lnTo>
                    <a:pt x="53" y="547"/>
                  </a:lnTo>
                  <a:lnTo>
                    <a:pt x="40" y="444"/>
                  </a:lnTo>
                  <a:lnTo>
                    <a:pt x="27" y="361"/>
                  </a:lnTo>
                  <a:lnTo>
                    <a:pt x="18" y="292"/>
                  </a:lnTo>
                  <a:lnTo>
                    <a:pt x="8" y="226"/>
                  </a:lnTo>
                  <a:lnTo>
                    <a:pt x="0" y="158"/>
                  </a:lnTo>
                  <a:lnTo>
                    <a:pt x="0" y="94"/>
                  </a:lnTo>
                  <a:lnTo>
                    <a:pt x="7" y="51"/>
                  </a:lnTo>
                  <a:lnTo>
                    <a:pt x="20" y="22"/>
                  </a:lnTo>
                  <a:lnTo>
                    <a:pt x="43" y="6"/>
                  </a:lnTo>
                  <a:lnTo>
                    <a:pt x="72" y="0"/>
                  </a:lnTo>
                  <a:lnTo>
                    <a:pt x="111" y="2"/>
                  </a:lnTo>
                  <a:lnTo>
                    <a:pt x="160" y="9"/>
                  </a:lnTo>
                  <a:lnTo>
                    <a:pt x="220" y="20"/>
                  </a:lnTo>
                  <a:lnTo>
                    <a:pt x="389" y="39"/>
                  </a:lnTo>
                  <a:lnTo>
                    <a:pt x="563" y="58"/>
                  </a:lnTo>
                  <a:lnTo>
                    <a:pt x="734" y="72"/>
                  </a:lnTo>
                  <a:lnTo>
                    <a:pt x="907" y="85"/>
                  </a:lnTo>
                  <a:lnTo>
                    <a:pt x="1076" y="90"/>
                  </a:lnTo>
                  <a:lnTo>
                    <a:pt x="1243" y="90"/>
                  </a:lnTo>
                  <a:lnTo>
                    <a:pt x="1404" y="81"/>
                  </a:lnTo>
                  <a:lnTo>
                    <a:pt x="1560" y="63"/>
                  </a:lnTo>
                  <a:lnTo>
                    <a:pt x="1583" y="68"/>
                  </a:lnTo>
                  <a:lnTo>
                    <a:pt x="1598" y="80"/>
                  </a:lnTo>
                  <a:lnTo>
                    <a:pt x="1608" y="96"/>
                  </a:lnTo>
                  <a:lnTo>
                    <a:pt x="1613" y="117"/>
                  </a:lnTo>
                  <a:lnTo>
                    <a:pt x="1614" y="139"/>
                  </a:lnTo>
                  <a:lnTo>
                    <a:pt x="1614" y="164"/>
                  </a:lnTo>
                  <a:lnTo>
                    <a:pt x="1613" y="189"/>
                  </a:lnTo>
                  <a:lnTo>
                    <a:pt x="1613" y="215"/>
                  </a:lnTo>
                  <a:close/>
                </a:path>
              </a:pathLst>
            </a:custGeom>
            <a:solidFill>
              <a:srgbClr val="0DB5F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588"/>
            <p:cNvSpPr>
              <a:spLocks/>
            </p:cNvSpPr>
            <p:nvPr/>
          </p:nvSpPr>
          <p:spPr bwMode="auto">
            <a:xfrm>
              <a:off x="2408" y="2200"/>
              <a:ext cx="744" cy="983"/>
            </a:xfrm>
            <a:custGeom>
              <a:avLst/>
              <a:gdLst>
                <a:gd name="T0" fmla="*/ 1 w 1487"/>
                <a:gd name="T1" fmla="*/ 0 h 1967"/>
                <a:gd name="T2" fmla="*/ 1 w 1487"/>
                <a:gd name="T3" fmla="*/ 0 h 1967"/>
                <a:gd name="T4" fmla="*/ 1 w 1487"/>
                <a:gd name="T5" fmla="*/ 0 h 1967"/>
                <a:gd name="T6" fmla="*/ 1 w 1487"/>
                <a:gd name="T7" fmla="*/ 0 h 1967"/>
                <a:gd name="T8" fmla="*/ 1 w 1487"/>
                <a:gd name="T9" fmla="*/ 0 h 1967"/>
                <a:gd name="T10" fmla="*/ 1 w 1487"/>
                <a:gd name="T11" fmla="*/ 0 h 1967"/>
                <a:gd name="T12" fmla="*/ 1 w 1487"/>
                <a:gd name="T13" fmla="*/ 0 h 1967"/>
                <a:gd name="T14" fmla="*/ 1 w 1487"/>
                <a:gd name="T15" fmla="*/ 0 h 1967"/>
                <a:gd name="T16" fmla="*/ 1 w 1487"/>
                <a:gd name="T17" fmla="*/ 0 h 1967"/>
                <a:gd name="T18" fmla="*/ 1 w 1487"/>
                <a:gd name="T19" fmla="*/ 0 h 1967"/>
                <a:gd name="T20" fmla="*/ 1 w 1487"/>
                <a:gd name="T21" fmla="*/ 0 h 1967"/>
                <a:gd name="T22" fmla="*/ 1 w 1487"/>
                <a:gd name="T23" fmla="*/ 0 h 1967"/>
                <a:gd name="T24" fmla="*/ 1 w 1487"/>
                <a:gd name="T25" fmla="*/ 0 h 1967"/>
                <a:gd name="T26" fmla="*/ 1 w 1487"/>
                <a:gd name="T27" fmla="*/ 0 h 1967"/>
                <a:gd name="T28" fmla="*/ 1 w 1487"/>
                <a:gd name="T29" fmla="*/ 0 h 1967"/>
                <a:gd name="T30" fmla="*/ 1 w 1487"/>
                <a:gd name="T31" fmla="*/ 0 h 1967"/>
                <a:gd name="T32" fmla="*/ 1 w 1487"/>
                <a:gd name="T33" fmla="*/ 0 h 1967"/>
                <a:gd name="T34" fmla="*/ 1 w 1487"/>
                <a:gd name="T35" fmla="*/ 0 h 1967"/>
                <a:gd name="T36" fmla="*/ 1 w 1487"/>
                <a:gd name="T37" fmla="*/ 0 h 1967"/>
                <a:gd name="T38" fmla="*/ 1 w 1487"/>
                <a:gd name="T39" fmla="*/ 0 h 1967"/>
                <a:gd name="T40" fmla="*/ 1 w 1487"/>
                <a:gd name="T41" fmla="*/ 0 h 1967"/>
                <a:gd name="T42" fmla="*/ 1 w 1487"/>
                <a:gd name="T43" fmla="*/ 0 h 1967"/>
                <a:gd name="T44" fmla="*/ 1 w 1487"/>
                <a:gd name="T45" fmla="*/ 0 h 1967"/>
                <a:gd name="T46" fmla="*/ 1 w 1487"/>
                <a:gd name="T47" fmla="*/ 0 h 1967"/>
                <a:gd name="T48" fmla="*/ 1 w 1487"/>
                <a:gd name="T49" fmla="*/ 0 h 1967"/>
                <a:gd name="T50" fmla="*/ 1 w 1487"/>
                <a:gd name="T51" fmla="*/ 0 h 1967"/>
                <a:gd name="T52" fmla="*/ 1 w 1487"/>
                <a:gd name="T53" fmla="*/ 0 h 1967"/>
                <a:gd name="T54" fmla="*/ 1 w 1487"/>
                <a:gd name="T55" fmla="*/ 0 h 1967"/>
                <a:gd name="T56" fmla="*/ 1 w 1487"/>
                <a:gd name="T57" fmla="*/ 0 h 1967"/>
                <a:gd name="T58" fmla="*/ 1 w 1487"/>
                <a:gd name="T59" fmla="*/ 0 h 1967"/>
                <a:gd name="T60" fmla="*/ 1 w 1487"/>
                <a:gd name="T61" fmla="*/ 0 h 1967"/>
                <a:gd name="T62" fmla="*/ 1 w 1487"/>
                <a:gd name="T63" fmla="*/ 0 h 1967"/>
                <a:gd name="T64" fmla="*/ 1 w 1487"/>
                <a:gd name="T65" fmla="*/ 0 h 1967"/>
                <a:gd name="T66" fmla="*/ 0 w 1487"/>
                <a:gd name="T67" fmla="*/ 0 h 1967"/>
                <a:gd name="T68" fmla="*/ 1 w 1487"/>
                <a:gd name="T69" fmla="*/ 0 h 1967"/>
                <a:gd name="T70" fmla="*/ 1 w 1487"/>
                <a:gd name="T71" fmla="*/ 0 h 1967"/>
                <a:gd name="T72" fmla="*/ 1 w 1487"/>
                <a:gd name="T73" fmla="*/ 0 h 1967"/>
                <a:gd name="T74" fmla="*/ 1 w 1487"/>
                <a:gd name="T75" fmla="*/ 0 h 1967"/>
                <a:gd name="T76" fmla="*/ 1 w 1487"/>
                <a:gd name="T77" fmla="*/ 0 h 1967"/>
                <a:gd name="T78" fmla="*/ 1 w 1487"/>
                <a:gd name="T79" fmla="*/ 0 h 1967"/>
                <a:gd name="T80" fmla="*/ 1 w 1487"/>
                <a:gd name="T81" fmla="*/ 0 h 1967"/>
                <a:gd name="T82" fmla="*/ 1 w 1487"/>
                <a:gd name="T83" fmla="*/ 0 h 1967"/>
                <a:gd name="T84" fmla="*/ 1 w 1487"/>
                <a:gd name="T85" fmla="*/ 0 h 1967"/>
                <a:gd name="T86" fmla="*/ 1 w 1487"/>
                <a:gd name="T87" fmla="*/ 0 h 1967"/>
                <a:gd name="T88" fmla="*/ 1 w 1487"/>
                <a:gd name="T89" fmla="*/ 0 h 1967"/>
                <a:gd name="T90" fmla="*/ 1 w 1487"/>
                <a:gd name="T91" fmla="*/ 0 h 1967"/>
                <a:gd name="T92" fmla="*/ 1 w 1487"/>
                <a:gd name="T93" fmla="*/ 0 h 1967"/>
                <a:gd name="T94" fmla="*/ 1 w 1487"/>
                <a:gd name="T95" fmla="*/ 0 h 1967"/>
                <a:gd name="T96" fmla="*/ 1 w 1487"/>
                <a:gd name="T97" fmla="*/ 0 h 1967"/>
                <a:gd name="T98" fmla="*/ 1 w 1487"/>
                <a:gd name="T99" fmla="*/ 0 h 1967"/>
                <a:gd name="T100" fmla="*/ 1 w 1487"/>
                <a:gd name="T101" fmla="*/ 0 h 1967"/>
                <a:gd name="T102" fmla="*/ 1 w 1487"/>
                <a:gd name="T103" fmla="*/ 0 h 1967"/>
                <a:gd name="T104" fmla="*/ 1 w 1487"/>
                <a:gd name="T105" fmla="*/ 0 h 1967"/>
                <a:gd name="T106" fmla="*/ 1 w 1487"/>
                <a:gd name="T107" fmla="*/ 0 h 1967"/>
                <a:gd name="T108" fmla="*/ 1 w 1487"/>
                <a:gd name="T109" fmla="*/ 0 h 1967"/>
                <a:gd name="T110" fmla="*/ 1 w 1487"/>
                <a:gd name="T111" fmla="*/ 0 h 1967"/>
                <a:gd name="T112" fmla="*/ 1 w 1487"/>
                <a:gd name="T113" fmla="*/ 0 h 196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87"/>
                <a:gd name="T172" fmla="*/ 0 h 1967"/>
                <a:gd name="T173" fmla="*/ 1487 w 1487"/>
                <a:gd name="T174" fmla="*/ 1967 h 196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87" h="1967">
                  <a:moveTo>
                    <a:pt x="1487" y="208"/>
                  </a:moveTo>
                  <a:lnTo>
                    <a:pt x="1474" y="400"/>
                  </a:lnTo>
                  <a:lnTo>
                    <a:pt x="1461" y="599"/>
                  </a:lnTo>
                  <a:lnTo>
                    <a:pt x="1443" y="799"/>
                  </a:lnTo>
                  <a:lnTo>
                    <a:pt x="1423" y="1001"/>
                  </a:lnTo>
                  <a:lnTo>
                    <a:pt x="1397" y="1200"/>
                  </a:lnTo>
                  <a:lnTo>
                    <a:pt x="1367" y="1397"/>
                  </a:lnTo>
                  <a:lnTo>
                    <a:pt x="1332" y="1586"/>
                  </a:lnTo>
                  <a:lnTo>
                    <a:pt x="1291" y="1769"/>
                  </a:lnTo>
                  <a:lnTo>
                    <a:pt x="1239" y="1846"/>
                  </a:lnTo>
                  <a:lnTo>
                    <a:pt x="1163" y="1901"/>
                  </a:lnTo>
                  <a:lnTo>
                    <a:pt x="1070" y="1937"/>
                  </a:lnTo>
                  <a:lnTo>
                    <a:pt x="969" y="1958"/>
                  </a:lnTo>
                  <a:lnTo>
                    <a:pt x="864" y="1967"/>
                  </a:lnTo>
                  <a:lnTo>
                    <a:pt x="765" y="1967"/>
                  </a:lnTo>
                  <a:lnTo>
                    <a:pt x="677" y="1962"/>
                  </a:lnTo>
                  <a:lnTo>
                    <a:pt x="608" y="1955"/>
                  </a:lnTo>
                  <a:lnTo>
                    <a:pt x="451" y="1926"/>
                  </a:lnTo>
                  <a:lnTo>
                    <a:pt x="340" y="1864"/>
                  </a:lnTo>
                  <a:lnTo>
                    <a:pt x="264" y="1773"/>
                  </a:lnTo>
                  <a:lnTo>
                    <a:pt x="216" y="1661"/>
                  </a:lnTo>
                  <a:lnTo>
                    <a:pt x="184" y="1528"/>
                  </a:lnTo>
                  <a:lnTo>
                    <a:pt x="163" y="1383"/>
                  </a:lnTo>
                  <a:lnTo>
                    <a:pt x="143" y="1227"/>
                  </a:lnTo>
                  <a:lnTo>
                    <a:pt x="117" y="1067"/>
                  </a:lnTo>
                  <a:lnTo>
                    <a:pt x="91" y="846"/>
                  </a:lnTo>
                  <a:lnTo>
                    <a:pt x="71" y="675"/>
                  </a:lnTo>
                  <a:lnTo>
                    <a:pt x="54" y="541"/>
                  </a:lnTo>
                  <a:lnTo>
                    <a:pt x="42" y="439"/>
                  </a:lnTo>
                  <a:lnTo>
                    <a:pt x="31" y="358"/>
                  </a:lnTo>
                  <a:lnTo>
                    <a:pt x="21" y="290"/>
                  </a:lnTo>
                  <a:lnTo>
                    <a:pt x="12" y="224"/>
                  </a:lnTo>
                  <a:lnTo>
                    <a:pt x="2" y="156"/>
                  </a:lnTo>
                  <a:lnTo>
                    <a:pt x="0" y="96"/>
                  </a:lnTo>
                  <a:lnTo>
                    <a:pt x="6" y="54"/>
                  </a:lnTo>
                  <a:lnTo>
                    <a:pt x="19" y="24"/>
                  </a:lnTo>
                  <a:lnTo>
                    <a:pt x="39" y="9"/>
                  </a:lnTo>
                  <a:lnTo>
                    <a:pt x="66" y="0"/>
                  </a:lnTo>
                  <a:lnTo>
                    <a:pt x="103" y="2"/>
                  </a:lnTo>
                  <a:lnTo>
                    <a:pt x="148" y="11"/>
                  </a:lnTo>
                  <a:lnTo>
                    <a:pt x="203" y="22"/>
                  </a:lnTo>
                  <a:lnTo>
                    <a:pt x="365" y="37"/>
                  </a:lnTo>
                  <a:lnTo>
                    <a:pt x="528" y="53"/>
                  </a:lnTo>
                  <a:lnTo>
                    <a:pt x="688" y="66"/>
                  </a:lnTo>
                  <a:lnTo>
                    <a:pt x="847" y="77"/>
                  </a:lnTo>
                  <a:lnTo>
                    <a:pt x="1002" y="82"/>
                  </a:lnTo>
                  <a:lnTo>
                    <a:pt x="1153" y="82"/>
                  </a:lnTo>
                  <a:lnTo>
                    <a:pt x="1299" y="75"/>
                  </a:lnTo>
                  <a:lnTo>
                    <a:pt x="1439" y="60"/>
                  </a:lnTo>
                  <a:lnTo>
                    <a:pt x="1459" y="65"/>
                  </a:lnTo>
                  <a:lnTo>
                    <a:pt x="1473" y="77"/>
                  </a:lnTo>
                  <a:lnTo>
                    <a:pt x="1481" y="92"/>
                  </a:lnTo>
                  <a:lnTo>
                    <a:pt x="1486" y="112"/>
                  </a:lnTo>
                  <a:lnTo>
                    <a:pt x="1486" y="133"/>
                  </a:lnTo>
                  <a:lnTo>
                    <a:pt x="1486" y="158"/>
                  </a:lnTo>
                  <a:lnTo>
                    <a:pt x="1485" y="182"/>
                  </a:lnTo>
                  <a:lnTo>
                    <a:pt x="1487" y="208"/>
                  </a:lnTo>
                  <a:close/>
                </a:path>
              </a:pathLst>
            </a:custGeom>
            <a:solidFill>
              <a:srgbClr val="0FC7E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589"/>
            <p:cNvSpPr>
              <a:spLocks/>
            </p:cNvSpPr>
            <p:nvPr/>
          </p:nvSpPr>
          <p:spPr bwMode="auto">
            <a:xfrm>
              <a:off x="2442" y="2204"/>
              <a:ext cx="677" cy="979"/>
            </a:xfrm>
            <a:custGeom>
              <a:avLst/>
              <a:gdLst>
                <a:gd name="T0" fmla="*/ 0 w 1355"/>
                <a:gd name="T1" fmla="*/ 1 h 1957"/>
                <a:gd name="T2" fmla="*/ 0 w 1355"/>
                <a:gd name="T3" fmla="*/ 1 h 1957"/>
                <a:gd name="T4" fmla="*/ 0 w 1355"/>
                <a:gd name="T5" fmla="*/ 1 h 1957"/>
                <a:gd name="T6" fmla="*/ 0 w 1355"/>
                <a:gd name="T7" fmla="*/ 1 h 1957"/>
                <a:gd name="T8" fmla="*/ 0 w 1355"/>
                <a:gd name="T9" fmla="*/ 1 h 1957"/>
                <a:gd name="T10" fmla="*/ 0 w 1355"/>
                <a:gd name="T11" fmla="*/ 1 h 1957"/>
                <a:gd name="T12" fmla="*/ 0 w 1355"/>
                <a:gd name="T13" fmla="*/ 1 h 1957"/>
                <a:gd name="T14" fmla="*/ 0 w 1355"/>
                <a:gd name="T15" fmla="*/ 1 h 1957"/>
                <a:gd name="T16" fmla="*/ 0 w 1355"/>
                <a:gd name="T17" fmla="*/ 1 h 1957"/>
                <a:gd name="T18" fmla="*/ 0 w 1355"/>
                <a:gd name="T19" fmla="*/ 1 h 1957"/>
                <a:gd name="T20" fmla="*/ 0 w 1355"/>
                <a:gd name="T21" fmla="*/ 1 h 1957"/>
                <a:gd name="T22" fmla="*/ 0 w 1355"/>
                <a:gd name="T23" fmla="*/ 1 h 1957"/>
                <a:gd name="T24" fmla="*/ 0 w 1355"/>
                <a:gd name="T25" fmla="*/ 1 h 1957"/>
                <a:gd name="T26" fmla="*/ 0 w 1355"/>
                <a:gd name="T27" fmla="*/ 1 h 1957"/>
                <a:gd name="T28" fmla="*/ 0 w 1355"/>
                <a:gd name="T29" fmla="*/ 1 h 1957"/>
                <a:gd name="T30" fmla="*/ 0 w 1355"/>
                <a:gd name="T31" fmla="*/ 1 h 1957"/>
                <a:gd name="T32" fmla="*/ 0 w 1355"/>
                <a:gd name="T33" fmla="*/ 1 h 1957"/>
                <a:gd name="T34" fmla="*/ 0 w 1355"/>
                <a:gd name="T35" fmla="*/ 1 h 1957"/>
                <a:gd name="T36" fmla="*/ 0 w 1355"/>
                <a:gd name="T37" fmla="*/ 1 h 1957"/>
                <a:gd name="T38" fmla="*/ 0 w 1355"/>
                <a:gd name="T39" fmla="*/ 1 h 1957"/>
                <a:gd name="T40" fmla="*/ 0 w 1355"/>
                <a:gd name="T41" fmla="*/ 1 h 1957"/>
                <a:gd name="T42" fmla="*/ 0 w 1355"/>
                <a:gd name="T43" fmla="*/ 1 h 1957"/>
                <a:gd name="T44" fmla="*/ 0 w 1355"/>
                <a:gd name="T45" fmla="*/ 1 h 1957"/>
                <a:gd name="T46" fmla="*/ 0 w 1355"/>
                <a:gd name="T47" fmla="*/ 1 h 1957"/>
                <a:gd name="T48" fmla="*/ 0 w 1355"/>
                <a:gd name="T49" fmla="*/ 1 h 1957"/>
                <a:gd name="T50" fmla="*/ 0 w 1355"/>
                <a:gd name="T51" fmla="*/ 1 h 1957"/>
                <a:gd name="T52" fmla="*/ 0 w 1355"/>
                <a:gd name="T53" fmla="*/ 1 h 1957"/>
                <a:gd name="T54" fmla="*/ 0 w 1355"/>
                <a:gd name="T55" fmla="*/ 1 h 1957"/>
                <a:gd name="T56" fmla="*/ 0 w 1355"/>
                <a:gd name="T57" fmla="*/ 1 h 1957"/>
                <a:gd name="T58" fmla="*/ 0 w 1355"/>
                <a:gd name="T59" fmla="*/ 1 h 1957"/>
                <a:gd name="T60" fmla="*/ 0 w 1355"/>
                <a:gd name="T61" fmla="*/ 1 h 1957"/>
                <a:gd name="T62" fmla="*/ 0 w 1355"/>
                <a:gd name="T63" fmla="*/ 1 h 1957"/>
                <a:gd name="T64" fmla="*/ 0 w 1355"/>
                <a:gd name="T65" fmla="*/ 1 h 1957"/>
                <a:gd name="T66" fmla="*/ 0 w 1355"/>
                <a:gd name="T67" fmla="*/ 1 h 1957"/>
                <a:gd name="T68" fmla="*/ 0 w 1355"/>
                <a:gd name="T69" fmla="*/ 1 h 1957"/>
                <a:gd name="T70" fmla="*/ 0 w 1355"/>
                <a:gd name="T71" fmla="*/ 1 h 1957"/>
                <a:gd name="T72" fmla="*/ 0 w 1355"/>
                <a:gd name="T73" fmla="*/ 1 h 1957"/>
                <a:gd name="T74" fmla="*/ 0 w 1355"/>
                <a:gd name="T75" fmla="*/ 0 h 1957"/>
                <a:gd name="T76" fmla="*/ 0 w 1355"/>
                <a:gd name="T77" fmla="*/ 1 h 1957"/>
                <a:gd name="T78" fmla="*/ 0 w 1355"/>
                <a:gd name="T79" fmla="*/ 1 h 1957"/>
                <a:gd name="T80" fmla="*/ 0 w 1355"/>
                <a:gd name="T81" fmla="*/ 1 h 1957"/>
                <a:gd name="T82" fmla="*/ 0 w 1355"/>
                <a:gd name="T83" fmla="*/ 1 h 1957"/>
                <a:gd name="T84" fmla="*/ 0 w 1355"/>
                <a:gd name="T85" fmla="*/ 1 h 1957"/>
                <a:gd name="T86" fmla="*/ 0 w 1355"/>
                <a:gd name="T87" fmla="*/ 1 h 1957"/>
                <a:gd name="T88" fmla="*/ 0 w 1355"/>
                <a:gd name="T89" fmla="*/ 1 h 1957"/>
                <a:gd name="T90" fmla="*/ 0 w 1355"/>
                <a:gd name="T91" fmla="*/ 1 h 1957"/>
                <a:gd name="T92" fmla="*/ 0 w 1355"/>
                <a:gd name="T93" fmla="*/ 1 h 1957"/>
                <a:gd name="T94" fmla="*/ 0 w 1355"/>
                <a:gd name="T95" fmla="*/ 1 h 1957"/>
                <a:gd name="T96" fmla="*/ 0 w 1355"/>
                <a:gd name="T97" fmla="*/ 1 h 1957"/>
                <a:gd name="T98" fmla="*/ 0 w 1355"/>
                <a:gd name="T99" fmla="*/ 1 h 1957"/>
                <a:gd name="T100" fmla="*/ 0 w 1355"/>
                <a:gd name="T101" fmla="*/ 1 h 1957"/>
                <a:gd name="T102" fmla="*/ 0 w 1355"/>
                <a:gd name="T103" fmla="*/ 1 h 1957"/>
                <a:gd name="T104" fmla="*/ 0 w 1355"/>
                <a:gd name="T105" fmla="*/ 1 h 1957"/>
                <a:gd name="T106" fmla="*/ 0 w 1355"/>
                <a:gd name="T107" fmla="*/ 1 h 1957"/>
                <a:gd name="T108" fmla="*/ 0 w 1355"/>
                <a:gd name="T109" fmla="*/ 1 h 1957"/>
                <a:gd name="T110" fmla="*/ 0 w 1355"/>
                <a:gd name="T111" fmla="*/ 1 h 1957"/>
                <a:gd name="T112" fmla="*/ 0 w 1355"/>
                <a:gd name="T113" fmla="*/ 1 h 195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55"/>
                <a:gd name="T172" fmla="*/ 0 h 1957"/>
                <a:gd name="T173" fmla="*/ 1355 w 1355"/>
                <a:gd name="T174" fmla="*/ 1957 h 195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55" h="1957">
                  <a:moveTo>
                    <a:pt x="1353" y="198"/>
                  </a:moveTo>
                  <a:lnTo>
                    <a:pt x="1340" y="390"/>
                  </a:lnTo>
                  <a:lnTo>
                    <a:pt x="1327" y="589"/>
                  </a:lnTo>
                  <a:lnTo>
                    <a:pt x="1311" y="789"/>
                  </a:lnTo>
                  <a:lnTo>
                    <a:pt x="1293" y="991"/>
                  </a:lnTo>
                  <a:lnTo>
                    <a:pt x="1270" y="1190"/>
                  </a:lnTo>
                  <a:lnTo>
                    <a:pt x="1243" y="1387"/>
                  </a:lnTo>
                  <a:lnTo>
                    <a:pt x="1212" y="1576"/>
                  </a:lnTo>
                  <a:lnTo>
                    <a:pt x="1177" y="1759"/>
                  </a:lnTo>
                  <a:lnTo>
                    <a:pt x="1129" y="1836"/>
                  </a:lnTo>
                  <a:lnTo>
                    <a:pt x="1060" y="1891"/>
                  </a:lnTo>
                  <a:lnTo>
                    <a:pt x="975" y="1927"/>
                  </a:lnTo>
                  <a:lnTo>
                    <a:pt x="883" y="1948"/>
                  </a:lnTo>
                  <a:lnTo>
                    <a:pt x="788" y="1957"/>
                  </a:lnTo>
                  <a:lnTo>
                    <a:pt x="697" y="1957"/>
                  </a:lnTo>
                  <a:lnTo>
                    <a:pt x="617" y="1952"/>
                  </a:lnTo>
                  <a:lnTo>
                    <a:pt x="556" y="1945"/>
                  </a:lnTo>
                  <a:lnTo>
                    <a:pt x="413" y="1916"/>
                  </a:lnTo>
                  <a:lnTo>
                    <a:pt x="312" y="1854"/>
                  </a:lnTo>
                  <a:lnTo>
                    <a:pt x="241" y="1763"/>
                  </a:lnTo>
                  <a:lnTo>
                    <a:pt x="197" y="1651"/>
                  </a:lnTo>
                  <a:lnTo>
                    <a:pt x="168" y="1518"/>
                  </a:lnTo>
                  <a:lnTo>
                    <a:pt x="149" y="1373"/>
                  </a:lnTo>
                  <a:lnTo>
                    <a:pt x="131" y="1217"/>
                  </a:lnTo>
                  <a:lnTo>
                    <a:pt x="108" y="1057"/>
                  </a:lnTo>
                  <a:lnTo>
                    <a:pt x="82" y="836"/>
                  </a:lnTo>
                  <a:lnTo>
                    <a:pt x="63" y="666"/>
                  </a:lnTo>
                  <a:lnTo>
                    <a:pt x="48" y="534"/>
                  </a:lnTo>
                  <a:lnTo>
                    <a:pt x="37" y="434"/>
                  </a:lnTo>
                  <a:lnTo>
                    <a:pt x="27" y="354"/>
                  </a:lnTo>
                  <a:lnTo>
                    <a:pt x="18" y="287"/>
                  </a:lnTo>
                  <a:lnTo>
                    <a:pt x="10" y="224"/>
                  </a:lnTo>
                  <a:lnTo>
                    <a:pt x="2" y="155"/>
                  </a:lnTo>
                  <a:lnTo>
                    <a:pt x="0" y="96"/>
                  </a:lnTo>
                  <a:lnTo>
                    <a:pt x="6" y="54"/>
                  </a:lnTo>
                  <a:lnTo>
                    <a:pt x="16" y="25"/>
                  </a:lnTo>
                  <a:lnTo>
                    <a:pt x="35" y="8"/>
                  </a:lnTo>
                  <a:lnTo>
                    <a:pt x="59" y="0"/>
                  </a:lnTo>
                  <a:lnTo>
                    <a:pt x="93" y="1"/>
                  </a:lnTo>
                  <a:lnTo>
                    <a:pt x="133" y="6"/>
                  </a:lnTo>
                  <a:lnTo>
                    <a:pt x="183" y="16"/>
                  </a:lnTo>
                  <a:lnTo>
                    <a:pt x="336" y="30"/>
                  </a:lnTo>
                  <a:lnTo>
                    <a:pt x="488" y="44"/>
                  </a:lnTo>
                  <a:lnTo>
                    <a:pt x="636" y="56"/>
                  </a:lnTo>
                  <a:lnTo>
                    <a:pt x="782" y="66"/>
                  </a:lnTo>
                  <a:lnTo>
                    <a:pt x="923" y="71"/>
                  </a:lnTo>
                  <a:lnTo>
                    <a:pt x="1060" y="72"/>
                  </a:lnTo>
                  <a:lnTo>
                    <a:pt x="1191" y="67"/>
                  </a:lnTo>
                  <a:lnTo>
                    <a:pt x="1315" y="55"/>
                  </a:lnTo>
                  <a:lnTo>
                    <a:pt x="1333" y="61"/>
                  </a:lnTo>
                  <a:lnTo>
                    <a:pt x="1345" y="71"/>
                  </a:lnTo>
                  <a:lnTo>
                    <a:pt x="1352" y="86"/>
                  </a:lnTo>
                  <a:lnTo>
                    <a:pt x="1355" y="105"/>
                  </a:lnTo>
                  <a:lnTo>
                    <a:pt x="1354" y="125"/>
                  </a:lnTo>
                  <a:lnTo>
                    <a:pt x="1353" y="148"/>
                  </a:lnTo>
                  <a:lnTo>
                    <a:pt x="1352" y="173"/>
                  </a:lnTo>
                  <a:lnTo>
                    <a:pt x="1353" y="198"/>
                  </a:lnTo>
                  <a:close/>
                </a:path>
              </a:pathLst>
            </a:custGeom>
            <a:solidFill>
              <a:srgbClr val="14D9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590"/>
            <p:cNvSpPr>
              <a:spLocks/>
            </p:cNvSpPr>
            <p:nvPr/>
          </p:nvSpPr>
          <p:spPr bwMode="auto">
            <a:xfrm>
              <a:off x="2474" y="2209"/>
              <a:ext cx="614" cy="974"/>
            </a:xfrm>
            <a:custGeom>
              <a:avLst/>
              <a:gdLst>
                <a:gd name="T0" fmla="*/ 0 w 1229"/>
                <a:gd name="T1" fmla="*/ 1 h 1948"/>
                <a:gd name="T2" fmla="*/ 0 w 1229"/>
                <a:gd name="T3" fmla="*/ 1 h 1948"/>
                <a:gd name="T4" fmla="*/ 0 w 1229"/>
                <a:gd name="T5" fmla="*/ 1 h 1948"/>
                <a:gd name="T6" fmla="*/ 0 w 1229"/>
                <a:gd name="T7" fmla="*/ 1 h 1948"/>
                <a:gd name="T8" fmla="*/ 0 w 1229"/>
                <a:gd name="T9" fmla="*/ 1 h 1948"/>
                <a:gd name="T10" fmla="*/ 0 w 1229"/>
                <a:gd name="T11" fmla="*/ 1 h 1948"/>
                <a:gd name="T12" fmla="*/ 0 w 1229"/>
                <a:gd name="T13" fmla="*/ 1 h 1948"/>
                <a:gd name="T14" fmla="*/ 0 w 1229"/>
                <a:gd name="T15" fmla="*/ 1 h 1948"/>
                <a:gd name="T16" fmla="*/ 0 w 1229"/>
                <a:gd name="T17" fmla="*/ 1 h 1948"/>
                <a:gd name="T18" fmla="*/ 0 w 1229"/>
                <a:gd name="T19" fmla="*/ 1 h 1948"/>
                <a:gd name="T20" fmla="*/ 0 w 1229"/>
                <a:gd name="T21" fmla="*/ 1 h 1948"/>
                <a:gd name="T22" fmla="*/ 0 w 1229"/>
                <a:gd name="T23" fmla="*/ 1 h 1948"/>
                <a:gd name="T24" fmla="*/ 0 w 1229"/>
                <a:gd name="T25" fmla="*/ 1 h 1948"/>
                <a:gd name="T26" fmla="*/ 0 w 1229"/>
                <a:gd name="T27" fmla="*/ 1 h 1948"/>
                <a:gd name="T28" fmla="*/ 0 w 1229"/>
                <a:gd name="T29" fmla="*/ 1 h 1948"/>
                <a:gd name="T30" fmla="*/ 0 w 1229"/>
                <a:gd name="T31" fmla="*/ 1 h 1948"/>
                <a:gd name="T32" fmla="*/ 0 w 1229"/>
                <a:gd name="T33" fmla="*/ 1 h 1948"/>
                <a:gd name="T34" fmla="*/ 0 w 1229"/>
                <a:gd name="T35" fmla="*/ 1 h 1948"/>
                <a:gd name="T36" fmla="*/ 0 w 1229"/>
                <a:gd name="T37" fmla="*/ 1 h 1948"/>
                <a:gd name="T38" fmla="*/ 0 w 1229"/>
                <a:gd name="T39" fmla="*/ 1 h 1948"/>
                <a:gd name="T40" fmla="*/ 0 w 1229"/>
                <a:gd name="T41" fmla="*/ 1 h 1948"/>
                <a:gd name="T42" fmla="*/ 0 w 1229"/>
                <a:gd name="T43" fmla="*/ 1 h 1948"/>
                <a:gd name="T44" fmla="*/ 0 w 1229"/>
                <a:gd name="T45" fmla="*/ 1 h 1948"/>
                <a:gd name="T46" fmla="*/ 0 w 1229"/>
                <a:gd name="T47" fmla="*/ 1 h 1948"/>
                <a:gd name="T48" fmla="*/ 0 w 1229"/>
                <a:gd name="T49" fmla="*/ 1 h 1948"/>
                <a:gd name="T50" fmla="*/ 0 w 1229"/>
                <a:gd name="T51" fmla="*/ 1 h 1948"/>
                <a:gd name="T52" fmla="*/ 0 w 1229"/>
                <a:gd name="T53" fmla="*/ 1 h 1948"/>
                <a:gd name="T54" fmla="*/ 0 w 1229"/>
                <a:gd name="T55" fmla="*/ 1 h 1948"/>
                <a:gd name="T56" fmla="*/ 0 w 1229"/>
                <a:gd name="T57" fmla="*/ 1 h 1948"/>
                <a:gd name="T58" fmla="*/ 0 w 1229"/>
                <a:gd name="T59" fmla="*/ 1 h 1948"/>
                <a:gd name="T60" fmla="*/ 0 w 1229"/>
                <a:gd name="T61" fmla="*/ 1 h 1948"/>
                <a:gd name="T62" fmla="*/ 0 w 1229"/>
                <a:gd name="T63" fmla="*/ 1 h 1948"/>
                <a:gd name="T64" fmla="*/ 0 w 1229"/>
                <a:gd name="T65" fmla="*/ 1 h 1948"/>
                <a:gd name="T66" fmla="*/ 0 w 1229"/>
                <a:gd name="T67" fmla="*/ 1 h 1948"/>
                <a:gd name="T68" fmla="*/ 0 w 1229"/>
                <a:gd name="T69" fmla="*/ 1 h 1948"/>
                <a:gd name="T70" fmla="*/ 0 w 1229"/>
                <a:gd name="T71" fmla="*/ 1 h 1948"/>
                <a:gd name="T72" fmla="*/ 0 w 1229"/>
                <a:gd name="T73" fmla="*/ 1 h 1948"/>
                <a:gd name="T74" fmla="*/ 0 w 1229"/>
                <a:gd name="T75" fmla="*/ 0 h 1948"/>
                <a:gd name="T76" fmla="*/ 0 w 1229"/>
                <a:gd name="T77" fmla="*/ 0 h 1948"/>
                <a:gd name="T78" fmla="*/ 0 w 1229"/>
                <a:gd name="T79" fmla="*/ 1 h 1948"/>
                <a:gd name="T80" fmla="*/ 0 w 1229"/>
                <a:gd name="T81" fmla="*/ 1 h 1948"/>
                <a:gd name="T82" fmla="*/ 0 w 1229"/>
                <a:gd name="T83" fmla="*/ 1 h 1948"/>
                <a:gd name="T84" fmla="*/ 0 w 1229"/>
                <a:gd name="T85" fmla="*/ 1 h 1948"/>
                <a:gd name="T86" fmla="*/ 0 w 1229"/>
                <a:gd name="T87" fmla="*/ 1 h 1948"/>
                <a:gd name="T88" fmla="*/ 0 w 1229"/>
                <a:gd name="T89" fmla="*/ 1 h 1948"/>
                <a:gd name="T90" fmla="*/ 0 w 1229"/>
                <a:gd name="T91" fmla="*/ 1 h 1948"/>
                <a:gd name="T92" fmla="*/ 0 w 1229"/>
                <a:gd name="T93" fmla="*/ 1 h 1948"/>
                <a:gd name="T94" fmla="*/ 0 w 1229"/>
                <a:gd name="T95" fmla="*/ 1 h 1948"/>
                <a:gd name="T96" fmla="*/ 0 w 1229"/>
                <a:gd name="T97" fmla="*/ 1 h 1948"/>
                <a:gd name="T98" fmla="*/ 0 w 1229"/>
                <a:gd name="T99" fmla="*/ 1 h 1948"/>
                <a:gd name="T100" fmla="*/ 0 w 1229"/>
                <a:gd name="T101" fmla="*/ 1 h 1948"/>
                <a:gd name="T102" fmla="*/ 0 w 1229"/>
                <a:gd name="T103" fmla="*/ 1 h 1948"/>
                <a:gd name="T104" fmla="*/ 0 w 1229"/>
                <a:gd name="T105" fmla="*/ 1 h 1948"/>
                <a:gd name="T106" fmla="*/ 0 w 1229"/>
                <a:gd name="T107" fmla="*/ 1 h 1948"/>
                <a:gd name="T108" fmla="*/ 0 w 1229"/>
                <a:gd name="T109" fmla="*/ 1 h 1948"/>
                <a:gd name="T110" fmla="*/ 0 w 1229"/>
                <a:gd name="T111" fmla="*/ 1 h 1948"/>
                <a:gd name="T112" fmla="*/ 0 w 1229"/>
                <a:gd name="T113" fmla="*/ 1 h 194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29"/>
                <a:gd name="T172" fmla="*/ 0 h 1948"/>
                <a:gd name="T173" fmla="*/ 1229 w 1229"/>
                <a:gd name="T174" fmla="*/ 1948 h 194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29" h="1948">
                  <a:moveTo>
                    <a:pt x="1223" y="189"/>
                  </a:moveTo>
                  <a:lnTo>
                    <a:pt x="1213" y="381"/>
                  </a:lnTo>
                  <a:lnTo>
                    <a:pt x="1201" y="580"/>
                  </a:lnTo>
                  <a:lnTo>
                    <a:pt x="1187" y="780"/>
                  </a:lnTo>
                  <a:lnTo>
                    <a:pt x="1171" y="982"/>
                  </a:lnTo>
                  <a:lnTo>
                    <a:pt x="1149" y="1181"/>
                  </a:lnTo>
                  <a:lnTo>
                    <a:pt x="1124" y="1378"/>
                  </a:lnTo>
                  <a:lnTo>
                    <a:pt x="1095" y="1567"/>
                  </a:lnTo>
                  <a:lnTo>
                    <a:pt x="1061" y="1750"/>
                  </a:lnTo>
                  <a:lnTo>
                    <a:pt x="1019" y="1827"/>
                  </a:lnTo>
                  <a:lnTo>
                    <a:pt x="959" y="1882"/>
                  </a:lnTo>
                  <a:lnTo>
                    <a:pt x="883" y="1918"/>
                  </a:lnTo>
                  <a:lnTo>
                    <a:pt x="801" y="1939"/>
                  </a:lnTo>
                  <a:lnTo>
                    <a:pt x="715" y="1948"/>
                  </a:lnTo>
                  <a:lnTo>
                    <a:pt x="634" y="1948"/>
                  </a:lnTo>
                  <a:lnTo>
                    <a:pt x="562" y="1943"/>
                  </a:lnTo>
                  <a:lnTo>
                    <a:pt x="508" y="1936"/>
                  </a:lnTo>
                  <a:lnTo>
                    <a:pt x="377" y="1908"/>
                  </a:lnTo>
                  <a:lnTo>
                    <a:pt x="285" y="1847"/>
                  </a:lnTo>
                  <a:lnTo>
                    <a:pt x="220" y="1756"/>
                  </a:lnTo>
                  <a:lnTo>
                    <a:pt x="180" y="1644"/>
                  </a:lnTo>
                  <a:lnTo>
                    <a:pt x="154" y="1510"/>
                  </a:lnTo>
                  <a:lnTo>
                    <a:pt x="138" y="1364"/>
                  </a:lnTo>
                  <a:lnTo>
                    <a:pt x="123" y="1208"/>
                  </a:lnTo>
                  <a:lnTo>
                    <a:pt x="102" y="1048"/>
                  </a:lnTo>
                  <a:lnTo>
                    <a:pt x="78" y="827"/>
                  </a:lnTo>
                  <a:lnTo>
                    <a:pt x="60" y="658"/>
                  </a:lnTo>
                  <a:lnTo>
                    <a:pt x="46" y="526"/>
                  </a:lnTo>
                  <a:lnTo>
                    <a:pt x="35" y="427"/>
                  </a:lnTo>
                  <a:lnTo>
                    <a:pt x="25" y="348"/>
                  </a:lnTo>
                  <a:lnTo>
                    <a:pt x="17" y="283"/>
                  </a:lnTo>
                  <a:lnTo>
                    <a:pt x="9" y="220"/>
                  </a:lnTo>
                  <a:lnTo>
                    <a:pt x="2" y="152"/>
                  </a:lnTo>
                  <a:lnTo>
                    <a:pt x="0" y="96"/>
                  </a:lnTo>
                  <a:lnTo>
                    <a:pt x="7" y="55"/>
                  </a:lnTo>
                  <a:lnTo>
                    <a:pt x="17" y="26"/>
                  </a:lnTo>
                  <a:lnTo>
                    <a:pt x="34" y="10"/>
                  </a:lnTo>
                  <a:lnTo>
                    <a:pt x="56" y="0"/>
                  </a:lnTo>
                  <a:lnTo>
                    <a:pt x="87" y="0"/>
                  </a:lnTo>
                  <a:lnTo>
                    <a:pt x="124" y="4"/>
                  </a:lnTo>
                  <a:lnTo>
                    <a:pt x="169" y="13"/>
                  </a:lnTo>
                  <a:lnTo>
                    <a:pt x="311" y="24"/>
                  </a:lnTo>
                  <a:lnTo>
                    <a:pt x="452" y="37"/>
                  </a:lnTo>
                  <a:lnTo>
                    <a:pt x="588" y="47"/>
                  </a:lnTo>
                  <a:lnTo>
                    <a:pt x="720" y="57"/>
                  </a:lnTo>
                  <a:lnTo>
                    <a:pt x="847" y="62"/>
                  </a:lnTo>
                  <a:lnTo>
                    <a:pt x="970" y="65"/>
                  </a:lnTo>
                  <a:lnTo>
                    <a:pt x="1086" y="62"/>
                  </a:lnTo>
                  <a:lnTo>
                    <a:pt x="1195" y="56"/>
                  </a:lnTo>
                  <a:lnTo>
                    <a:pt x="1211" y="61"/>
                  </a:lnTo>
                  <a:lnTo>
                    <a:pt x="1221" y="71"/>
                  </a:lnTo>
                  <a:lnTo>
                    <a:pt x="1225" y="83"/>
                  </a:lnTo>
                  <a:lnTo>
                    <a:pt x="1229" y="100"/>
                  </a:lnTo>
                  <a:lnTo>
                    <a:pt x="1227" y="119"/>
                  </a:lnTo>
                  <a:lnTo>
                    <a:pt x="1225" y="141"/>
                  </a:lnTo>
                  <a:lnTo>
                    <a:pt x="1223" y="164"/>
                  </a:lnTo>
                  <a:lnTo>
                    <a:pt x="1223" y="189"/>
                  </a:lnTo>
                  <a:close/>
                </a:path>
              </a:pathLst>
            </a:custGeom>
            <a:solidFill>
              <a:srgbClr val="19EBE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591"/>
            <p:cNvSpPr>
              <a:spLocks/>
            </p:cNvSpPr>
            <p:nvPr/>
          </p:nvSpPr>
          <p:spPr bwMode="auto">
            <a:xfrm>
              <a:off x="2507" y="2214"/>
              <a:ext cx="549" cy="969"/>
            </a:xfrm>
            <a:custGeom>
              <a:avLst/>
              <a:gdLst>
                <a:gd name="T0" fmla="*/ 1 w 1096"/>
                <a:gd name="T1" fmla="*/ 1 h 1938"/>
                <a:gd name="T2" fmla="*/ 1 w 1096"/>
                <a:gd name="T3" fmla="*/ 1 h 1938"/>
                <a:gd name="T4" fmla="*/ 1 w 1096"/>
                <a:gd name="T5" fmla="*/ 1 h 1938"/>
                <a:gd name="T6" fmla="*/ 1 w 1096"/>
                <a:gd name="T7" fmla="*/ 1 h 1938"/>
                <a:gd name="T8" fmla="*/ 1 w 1096"/>
                <a:gd name="T9" fmla="*/ 1 h 1938"/>
                <a:gd name="T10" fmla="*/ 1 w 1096"/>
                <a:gd name="T11" fmla="*/ 1 h 1938"/>
                <a:gd name="T12" fmla="*/ 1 w 1096"/>
                <a:gd name="T13" fmla="*/ 1 h 1938"/>
                <a:gd name="T14" fmla="*/ 1 w 1096"/>
                <a:gd name="T15" fmla="*/ 1 h 1938"/>
                <a:gd name="T16" fmla="*/ 1 w 1096"/>
                <a:gd name="T17" fmla="*/ 1 h 1938"/>
                <a:gd name="T18" fmla="*/ 1 w 1096"/>
                <a:gd name="T19" fmla="*/ 1 h 1938"/>
                <a:gd name="T20" fmla="*/ 1 w 1096"/>
                <a:gd name="T21" fmla="*/ 1 h 1938"/>
                <a:gd name="T22" fmla="*/ 1 w 1096"/>
                <a:gd name="T23" fmla="*/ 1 h 1938"/>
                <a:gd name="T24" fmla="*/ 1 w 1096"/>
                <a:gd name="T25" fmla="*/ 1 h 1938"/>
                <a:gd name="T26" fmla="*/ 1 w 1096"/>
                <a:gd name="T27" fmla="*/ 1 h 1938"/>
                <a:gd name="T28" fmla="*/ 1 w 1096"/>
                <a:gd name="T29" fmla="*/ 1 h 1938"/>
                <a:gd name="T30" fmla="*/ 1 w 1096"/>
                <a:gd name="T31" fmla="*/ 1 h 1938"/>
                <a:gd name="T32" fmla="*/ 1 w 1096"/>
                <a:gd name="T33" fmla="*/ 1 h 1938"/>
                <a:gd name="T34" fmla="*/ 1 w 1096"/>
                <a:gd name="T35" fmla="*/ 1 h 1938"/>
                <a:gd name="T36" fmla="*/ 1 w 1096"/>
                <a:gd name="T37" fmla="*/ 1 h 1938"/>
                <a:gd name="T38" fmla="*/ 1 w 1096"/>
                <a:gd name="T39" fmla="*/ 1 h 1938"/>
                <a:gd name="T40" fmla="*/ 1 w 1096"/>
                <a:gd name="T41" fmla="*/ 1 h 1938"/>
                <a:gd name="T42" fmla="*/ 1 w 1096"/>
                <a:gd name="T43" fmla="*/ 1 h 1938"/>
                <a:gd name="T44" fmla="*/ 1 w 1096"/>
                <a:gd name="T45" fmla="*/ 1 h 1938"/>
                <a:gd name="T46" fmla="*/ 1 w 1096"/>
                <a:gd name="T47" fmla="*/ 1 h 1938"/>
                <a:gd name="T48" fmla="*/ 1 w 1096"/>
                <a:gd name="T49" fmla="*/ 1 h 1938"/>
                <a:gd name="T50" fmla="*/ 1 w 1096"/>
                <a:gd name="T51" fmla="*/ 1 h 1938"/>
                <a:gd name="T52" fmla="*/ 1 w 1096"/>
                <a:gd name="T53" fmla="*/ 1 h 1938"/>
                <a:gd name="T54" fmla="*/ 1 w 1096"/>
                <a:gd name="T55" fmla="*/ 1 h 1938"/>
                <a:gd name="T56" fmla="*/ 1 w 1096"/>
                <a:gd name="T57" fmla="*/ 1 h 1938"/>
                <a:gd name="T58" fmla="*/ 1 w 1096"/>
                <a:gd name="T59" fmla="*/ 1 h 1938"/>
                <a:gd name="T60" fmla="*/ 1 w 1096"/>
                <a:gd name="T61" fmla="*/ 1 h 1938"/>
                <a:gd name="T62" fmla="*/ 1 w 1096"/>
                <a:gd name="T63" fmla="*/ 1 h 1938"/>
                <a:gd name="T64" fmla="*/ 0 w 1096"/>
                <a:gd name="T65" fmla="*/ 1 h 1938"/>
                <a:gd name="T66" fmla="*/ 0 w 1096"/>
                <a:gd name="T67" fmla="*/ 1 h 1938"/>
                <a:gd name="T68" fmla="*/ 1 w 1096"/>
                <a:gd name="T69" fmla="*/ 1 h 1938"/>
                <a:gd name="T70" fmla="*/ 1 w 1096"/>
                <a:gd name="T71" fmla="*/ 1 h 1938"/>
                <a:gd name="T72" fmla="*/ 1 w 1096"/>
                <a:gd name="T73" fmla="*/ 1 h 1938"/>
                <a:gd name="T74" fmla="*/ 1 w 1096"/>
                <a:gd name="T75" fmla="*/ 1 h 1938"/>
                <a:gd name="T76" fmla="*/ 1 w 1096"/>
                <a:gd name="T77" fmla="*/ 0 h 1938"/>
                <a:gd name="T78" fmla="*/ 1 w 1096"/>
                <a:gd name="T79" fmla="*/ 1 h 1938"/>
                <a:gd name="T80" fmla="*/ 1 w 1096"/>
                <a:gd name="T81" fmla="*/ 1 h 1938"/>
                <a:gd name="T82" fmla="*/ 1 w 1096"/>
                <a:gd name="T83" fmla="*/ 1 h 1938"/>
                <a:gd name="T84" fmla="*/ 1 w 1096"/>
                <a:gd name="T85" fmla="*/ 1 h 1938"/>
                <a:gd name="T86" fmla="*/ 1 w 1096"/>
                <a:gd name="T87" fmla="*/ 1 h 1938"/>
                <a:gd name="T88" fmla="*/ 1 w 1096"/>
                <a:gd name="T89" fmla="*/ 1 h 1938"/>
                <a:gd name="T90" fmla="*/ 1 w 1096"/>
                <a:gd name="T91" fmla="*/ 1 h 1938"/>
                <a:gd name="T92" fmla="*/ 1 w 1096"/>
                <a:gd name="T93" fmla="*/ 1 h 1938"/>
                <a:gd name="T94" fmla="*/ 1 w 1096"/>
                <a:gd name="T95" fmla="*/ 1 h 1938"/>
                <a:gd name="T96" fmla="*/ 1 w 1096"/>
                <a:gd name="T97" fmla="*/ 1 h 1938"/>
                <a:gd name="T98" fmla="*/ 1 w 1096"/>
                <a:gd name="T99" fmla="*/ 1 h 1938"/>
                <a:gd name="T100" fmla="*/ 1 w 1096"/>
                <a:gd name="T101" fmla="*/ 1 h 1938"/>
                <a:gd name="T102" fmla="*/ 1 w 1096"/>
                <a:gd name="T103" fmla="*/ 1 h 1938"/>
                <a:gd name="T104" fmla="*/ 1 w 1096"/>
                <a:gd name="T105" fmla="*/ 1 h 1938"/>
                <a:gd name="T106" fmla="*/ 1 w 1096"/>
                <a:gd name="T107" fmla="*/ 1 h 1938"/>
                <a:gd name="T108" fmla="*/ 1 w 1096"/>
                <a:gd name="T109" fmla="*/ 1 h 1938"/>
                <a:gd name="T110" fmla="*/ 1 w 1096"/>
                <a:gd name="T111" fmla="*/ 1 h 1938"/>
                <a:gd name="T112" fmla="*/ 1 w 1096"/>
                <a:gd name="T113" fmla="*/ 1 h 193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6"/>
                <a:gd name="T172" fmla="*/ 0 h 1938"/>
                <a:gd name="T173" fmla="*/ 1096 w 1096"/>
                <a:gd name="T174" fmla="*/ 1938 h 193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6" h="1938">
                  <a:moveTo>
                    <a:pt x="1088" y="179"/>
                  </a:moveTo>
                  <a:lnTo>
                    <a:pt x="1080" y="371"/>
                  </a:lnTo>
                  <a:lnTo>
                    <a:pt x="1070" y="570"/>
                  </a:lnTo>
                  <a:lnTo>
                    <a:pt x="1057" y="770"/>
                  </a:lnTo>
                  <a:lnTo>
                    <a:pt x="1043" y="972"/>
                  </a:lnTo>
                  <a:lnTo>
                    <a:pt x="1024" y="1171"/>
                  </a:lnTo>
                  <a:lnTo>
                    <a:pt x="1002" y="1368"/>
                  </a:lnTo>
                  <a:lnTo>
                    <a:pt x="975" y="1557"/>
                  </a:lnTo>
                  <a:lnTo>
                    <a:pt x="945" y="1740"/>
                  </a:lnTo>
                  <a:lnTo>
                    <a:pt x="907" y="1817"/>
                  </a:lnTo>
                  <a:lnTo>
                    <a:pt x="852" y="1872"/>
                  </a:lnTo>
                  <a:lnTo>
                    <a:pt x="785" y="1908"/>
                  </a:lnTo>
                  <a:lnTo>
                    <a:pt x="712" y="1929"/>
                  </a:lnTo>
                  <a:lnTo>
                    <a:pt x="637" y="1938"/>
                  </a:lnTo>
                  <a:lnTo>
                    <a:pt x="564" y="1938"/>
                  </a:lnTo>
                  <a:lnTo>
                    <a:pt x="500" y="1933"/>
                  </a:lnTo>
                  <a:lnTo>
                    <a:pt x="449" y="1926"/>
                  </a:lnTo>
                  <a:lnTo>
                    <a:pt x="335" y="1898"/>
                  </a:lnTo>
                  <a:lnTo>
                    <a:pt x="252" y="1837"/>
                  </a:lnTo>
                  <a:lnTo>
                    <a:pt x="196" y="1746"/>
                  </a:lnTo>
                  <a:lnTo>
                    <a:pt x="160" y="1634"/>
                  </a:lnTo>
                  <a:lnTo>
                    <a:pt x="136" y="1500"/>
                  </a:lnTo>
                  <a:lnTo>
                    <a:pt x="120" y="1354"/>
                  </a:lnTo>
                  <a:lnTo>
                    <a:pt x="105" y="1198"/>
                  </a:lnTo>
                  <a:lnTo>
                    <a:pt x="86" y="1038"/>
                  </a:lnTo>
                  <a:lnTo>
                    <a:pt x="66" y="819"/>
                  </a:lnTo>
                  <a:lnTo>
                    <a:pt x="50" y="651"/>
                  </a:lnTo>
                  <a:lnTo>
                    <a:pt x="38" y="520"/>
                  </a:lnTo>
                  <a:lnTo>
                    <a:pt x="28" y="422"/>
                  </a:lnTo>
                  <a:lnTo>
                    <a:pt x="20" y="343"/>
                  </a:lnTo>
                  <a:lnTo>
                    <a:pt x="12" y="277"/>
                  </a:lnTo>
                  <a:lnTo>
                    <a:pt x="6" y="214"/>
                  </a:lnTo>
                  <a:lnTo>
                    <a:pt x="0" y="146"/>
                  </a:lnTo>
                  <a:lnTo>
                    <a:pt x="0" y="93"/>
                  </a:lnTo>
                  <a:lnTo>
                    <a:pt x="5" y="54"/>
                  </a:lnTo>
                  <a:lnTo>
                    <a:pt x="14" y="27"/>
                  </a:lnTo>
                  <a:lnTo>
                    <a:pt x="29" y="10"/>
                  </a:lnTo>
                  <a:lnTo>
                    <a:pt x="49" y="1"/>
                  </a:lnTo>
                  <a:lnTo>
                    <a:pt x="76" y="0"/>
                  </a:lnTo>
                  <a:lnTo>
                    <a:pt x="107" y="4"/>
                  </a:lnTo>
                  <a:lnTo>
                    <a:pt x="148" y="12"/>
                  </a:lnTo>
                  <a:lnTo>
                    <a:pt x="281" y="22"/>
                  </a:lnTo>
                  <a:lnTo>
                    <a:pt x="410" y="32"/>
                  </a:lnTo>
                  <a:lnTo>
                    <a:pt x="534" y="41"/>
                  </a:lnTo>
                  <a:lnTo>
                    <a:pt x="654" y="49"/>
                  </a:lnTo>
                  <a:lnTo>
                    <a:pt x="767" y="53"/>
                  </a:lnTo>
                  <a:lnTo>
                    <a:pt x="874" y="55"/>
                  </a:lnTo>
                  <a:lnTo>
                    <a:pt x="974" y="54"/>
                  </a:lnTo>
                  <a:lnTo>
                    <a:pt x="1069" y="50"/>
                  </a:lnTo>
                  <a:lnTo>
                    <a:pt x="1083" y="54"/>
                  </a:lnTo>
                  <a:lnTo>
                    <a:pt x="1092" y="64"/>
                  </a:lnTo>
                  <a:lnTo>
                    <a:pt x="1095" y="76"/>
                  </a:lnTo>
                  <a:lnTo>
                    <a:pt x="1096" y="92"/>
                  </a:lnTo>
                  <a:lnTo>
                    <a:pt x="1093" y="110"/>
                  </a:lnTo>
                  <a:lnTo>
                    <a:pt x="1091" y="131"/>
                  </a:lnTo>
                  <a:lnTo>
                    <a:pt x="1088" y="154"/>
                  </a:lnTo>
                  <a:lnTo>
                    <a:pt x="1088" y="179"/>
                  </a:lnTo>
                  <a:close/>
                </a:path>
              </a:pathLst>
            </a:custGeom>
            <a:solidFill>
              <a:srgbClr val="1FF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592"/>
            <p:cNvSpPr>
              <a:spLocks/>
            </p:cNvSpPr>
            <p:nvPr/>
          </p:nvSpPr>
          <p:spPr bwMode="auto">
            <a:xfrm>
              <a:off x="3160" y="2065"/>
              <a:ext cx="121" cy="128"/>
            </a:xfrm>
            <a:custGeom>
              <a:avLst/>
              <a:gdLst>
                <a:gd name="T0" fmla="*/ 1 w 242"/>
                <a:gd name="T1" fmla="*/ 1 h 256"/>
                <a:gd name="T2" fmla="*/ 1 w 242"/>
                <a:gd name="T3" fmla="*/ 1 h 256"/>
                <a:gd name="T4" fmla="*/ 1 w 242"/>
                <a:gd name="T5" fmla="*/ 1 h 256"/>
                <a:gd name="T6" fmla="*/ 1 w 242"/>
                <a:gd name="T7" fmla="*/ 1 h 256"/>
                <a:gd name="T8" fmla="*/ 1 w 242"/>
                <a:gd name="T9" fmla="*/ 1 h 256"/>
                <a:gd name="T10" fmla="*/ 1 w 242"/>
                <a:gd name="T11" fmla="*/ 1 h 256"/>
                <a:gd name="T12" fmla="*/ 0 w 242"/>
                <a:gd name="T13" fmla="*/ 1 h 256"/>
                <a:gd name="T14" fmla="*/ 1 w 242"/>
                <a:gd name="T15" fmla="*/ 1 h 256"/>
                <a:gd name="T16" fmla="*/ 1 w 242"/>
                <a:gd name="T17" fmla="*/ 1 h 256"/>
                <a:gd name="T18" fmla="*/ 1 w 242"/>
                <a:gd name="T19" fmla="*/ 1 h 256"/>
                <a:gd name="T20" fmla="*/ 1 w 242"/>
                <a:gd name="T21" fmla="*/ 1 h 256"/>
                <a:gd name="T22" fmla="*/ 1 w 242"/>
                <a:gd name="T23" fmla="*/ 1 h 256"/>
                <a:gd name="T24" fmla="*/ 1 w 242"/>
                <a:gd name="T25" fmla="*/ 1 h 256"/>
                <a:gd name="T26" fmla="*/ 1 w 242"/>
                <a:gd name="T27" fmla="*/ 1 h 256"/>
                <a:gd name="T28" fmla="*/ 1 w 242"/>
                <a:gd name="T29" fmla="*/ 1 h 256"/>
                <a:gd name="T30" fmla="*/ 1 w 242"/>
                <a:gd name="T31" fmla="*/ 1 h 256"/>
                <a:gd name="T32" fmla="*/ 1 w 242"/>
                <a:gd name="T33" fmla="*/ 1 h 256"/>
                <a:gd name="T34" fmla="*/ 1 w 242"/>
                <a:gd name="T35" fmla="*/ 1 h 256"/>
                <a:gd name="T36" fmla="*/ 1 w 242"/>
                <a:gd name="T37" fmla="*/ 1 h 256"/>
                <a:gd name="T38" fmla="*/ 1 w 242"/>
                <a:gd name="T39" fmla="*/ 1 h 256"/>
                <a:gd name="T40" fmla="*/ 1 w 242"/>
                <a:gd name="T41" fmla="*/ 1 h 256"/>
                <a:gd name="T42" fmla="*/ 1 w 242"/>
                <a:gd name="T43" fmla="*/ 1 h 256"/>
                <a:gd name="T44" fmla="*/ 1 w 242"/>
                <a:gd name="T45" fmla="*/ 1 h 256"/>
                <a:gd name="T46" fmla="*/ 1 w 242"/>
                <a:gd name="T47" fmla="*/ 1 h 256"/>
                <a:gd name="T48" fmla="*/ 1 w 242"/>
                <a:gd name="T49" fmla="*/ 0 h 256"/>
                <a:gd name="T50" fmla="*/ 1 w 242"/>
                <a:gd name="T51" fmla="*/ 0 h 256"/>
                <a:gd name="T52" fmla="*/ 1 w 242"/>
                <a:gd name="T53" fmla="*/ 1 h 256"/>
                <a:gd name="T54" fmla="*/ 1 w 242"/>
                <a:gd name="T55" fmla="*/ 1 h 256"/>
                <a:gd name="T56" fmla="*/ 1 w 242"/>
                <a:gd name="T57" fmla="*/ 1 h 256"/>
                <a:gd name="T58" fmla="*/ 1 w 242"/>
                <a:gd name="T59" fmla="*/ 0 h 256"/>
                <a:gd name="T60" fmla="*/ 1 w 242"/>
                <a:gd name="T61" fmla="*/ 0 h 256"/>
                <a:gd name="T62" fmla="*/ 1 w 242"/>
                <a:gd name="T63" fmla="*/ 1 h 256"/>
                <a:gd name="T64" fmla="*/ 1 w 242"/>
                <a:gd name="T65" fmla="*/ 1 h 256"/>
                <a:gd name="T66" fmla="*/ 1 w 242"/>
                <a:gd name="T67" fmla="*/ 1 h 256"/>
                <a:gd name="T68" fmla="*/ 1 w 242"/>
                <a:gd name="T69" fmla="*/ 1 h 256"/>
                <a:gd name="T70" fmla="*/ 1 w 242"/>
                <a:gd name="T71" fmla="*/ 1 h 256"/>
                <a:gd name="T72" fmla="*/ 1 w 242"/>
                <a:gd name="T73" fmla="*/ 1 h 256"/>
                <a:gd name="T74" fmla="*/ 1 w 242"/>
                <a:gd name="T75" fmla="*/ 1 h 256"/>
                <a:gd name="T76" fmla="*/ 1 w 242"/>
                <a:gd name="T77" fmla="*/ 1 h 25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42"/>
                <a:gd name="T118" fmla="*/ 0 h 256"/>
                <a:gd name="T119" fmla="*/ 242 w 242"/>
                <a:gd name="T120" fmla="*/ 256 h 25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42" h="256">
                  <a:moveTo>
                    <a:pt x="242" y="67"/>
                  </a:moveTo>
                  <a:lnTo>
                    <a:pt x="207" y="188"/>
                  </a:lnTo>
                  <a:lnTo>
                    <a:pt x="160" y="247"/>
                  </a:lnTo>
                  <a:lnTo>
                    <a:pt x="107" y="256"/>
                  </a:lnTo>
                  <a:lnTo>
                    <a:pt x="58" y="232"/>
                  </a:lnTo>
                  <a:lnTo>
                    <a:pt x="19" y="187"/>
                  </a:lnTo>
                  <a:lnTo>
                    <a:pt x="0" y="138"/>
                  </a:lnTo>
                  <a:lnTo>
                    <a:pt x="7" y="97"/>
                  </a:lnTo>
                  <a:lnTo>
                    <a:pt x="50" y="81"/>
                  </a:lnTo>
                  <a:lnTo>
                    <a:pt x="53" y="94"/>
                  </a:lnTo>
                  <a:lnTo>
                    <a:pt x="59" y="108"/>
                  </a:lnTo>
                  <a:lnTo>
                    <a:pt x="65" y="119"/>
                  </a:lnTo>
                  <a:lnTo>
                    <a:pt x="73" y="129"/>
                  </a:lnTo>
                  <a:lnTo>
                    <a:pt x="82" y="139"/>
                  </a:lnTo>
                  <a:lnTo>
                    <a:pt x="91" y="149"/>
                  </a:lnTo>
                  <a:lnTo>
                    <a:pt x="101" y="160"/>
                  </a:lnTo>
                  <a:lnTo>
                    <a:pt x="112" y="172"/>
                  </a:lnTo>
                  <a:lnTo>
                    <a:pt x="139" y="161"/>
                  </a:lnTo>
                  <a:lnTo>
                    <a:pt x="156" y="144"/>
                  </a:lnTo>
                  <a:lnTo>
                    <a:pt x="164" y="121"/>
                  </a:lnTo>
                  <a:lnTo>
                    <a:pt x="168" y="94"/>
                  </a:lnTo>
                  <a:lnTo>
                    <a:pt x="168" y="67"/>
                  </a:lnTo>
                  <a:lnTo>
                    <a:pt x="170" y="41"/>
                  </a:lnTo>
                  <a:lnTo>
                    <a:pt x="177" y="17"/>
                  </a:lnTo>
                  <a:lnTo>
                    <a:pt x="189" y="0"/>
                  </a:lnTo>
                  <a:lnTo>
                    <a:pt x="197" y="0"/>
                  </a:lnTo>
                  <a:lnTo>
                    <a:pt x="208" y="1"/>
                  </a:lnTo>
                  <a:lnTo>
                    <a:pt x="213" y="1"/>
                  </a:lnTo>
                  <a:lnTo>
                    <a:pt x="220" y="1"/>
                  </a:lnTo>
                  <a:lnTo>
                    <a:pt x="226" y="0"/>
                  </a:lnTo>
                  <a:lnTo>
                    <a:pt x="232" y="0"/>
                  </a:lnTo>
                  <a:lnTo>
                    <a:pt x="236" y="9"/>
                  </a:lnTo>
                  <a:lnTo>
                    <a:pt x="239" y="19"/>
                  </a:lnTo>
                  <a:lnTo>
                    <a:pt x="240" y="26"/>
                  </a:lnTo>
                  <a:lnTo>
                    <a:pt x="242" y="34"/>
                  </a:lnTo>
                  <a:lnTo>
                    <a:pt x="242" y="42"/>
                  </a:lnTo>
                  <a:lnTo>
                    <a:pt x="242" y="49"/>
                  </a:lnTo>
                  <a:lnTo>
                    <a:pt x="242" y="58"/>
                  </a:lnTo>
                  <a:lnTo>
                    <a:pt x="242" y="67"/>
                  </a:lnTo>
                  <a:close/>
                </a:path>
              </a:pathLst>
            </a:custGeom>
            <a:solidFill>
              <a:srgbClr val="91A3E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Freeform 593"/>
            <p:cNvSpPr>
              <a:spLocks/>
            </p:cNvSpPr>
            <p:nvPr/>
          </p:nvSpPr>
          <p:spPr bwMode="auto">
            <a:xfrm>
              <a:off x="3055" y="1996"/>
              <a:ext cx="195" cy="179"/>
            </a:xfrm>
            <a:custGeom>
              <a:avLst/>
              <a:gdLst>
                <a:gd name="T0" fmla="*/ 1 w 390"/>
                <a:gd name="T1" fmla="*/ 1 h 358"/>
                <a:gd name="T2" fmla="*/ 1 w 390"/>
                <a:gd name="T3" fmla="*/ 1 h 358"/>
                <a:gd name="T4" fmla="*/ 1 w 390"/>
                <a:gd name="T5" fmla="*/ 1 h 358"/>
                <a:gd name="T6" fmla="*/ 1 w 390"/>
                <a:gd name="T7" fmla="*/ 1 h 358"/>
                <a:gd name="T8" fmla="*/ 1 w 390"/>
                <a:gd name="T9" fmla="*/ 1 h 358"/>
                <a:gd name="T10" fmla="*/ 1 w 390"/>
                <a:gd name="T11" fmla="*/ 1 h 358"/>
                <a:gd name="T12" fmla="*/ 1 w 390"/>
                <a:gd name="T13" fmla="*/ 1 h 358"/>
                <a:gd name="T14" fmla="*/ 1 w 390"/>
                <a:gd name="T15" fmla="*/ 1 h 358"/>
                <a:gd name="T16" fmla="*/ 1 w 390"/>
                <a:gd name="T17" fmla="*/ 1 h 358"/>
                <a:gd name="T18" fmla="*/ 1 w 390"/>
                <a:gd name="T19" fmla="*/ 1 h 358"/>
                <a:gd name="T20" fmla="*/ 1 w 390"/>
                <a:gd name="T21" fmla="*/ 1 h 358"/>
                <a:gd name="T22" fmla="*/ 1 w 390"/>
                <a:gd name="T23" fmla="*/ 1 h 358"/>
                <a:gd name="T24" fmla="*/ 1 w 390"/>
                <a:gd name="T25" fmla="*/ 1 h 358"/>
                <a:gd name="T26" fmla="*/ 1 w 390"/>
                <a:gd name="T27" fmla="*/ 1 h 358"/>
                <a:gd name="T28" fmla="*/ 1 w 390"/>
                <a:gd name="T29" fmla="*/ 1 h 358"/>
                <a:gd name="T30" fmla="*/ 1 w 390"/>
                <a:gd name="T31" fmla="*/ 1 h 358"/>
                <a:gd name="T32" fmla="*/ 1 w 390"/>
                <a:gd name="T33" fmla="*/ 1 h 358"/>
                <a:gd name="T34" fmla="*/ 1 w 390"/>
                <a:gd name="T35" fmla="*/ 1 h 358"/>
                <a:gd name="T36" fmla="*/ 1 w 390"/>
                <a:gd name="T37" fmla="*/ 1 h 358"/>
                <a:gd name="T38" fmla="*/ 1 w 390"/>
                <a:gd name="T39" fmla="*/ 1 h 358"/>
                <a:gd name="T40" fmla="*/ 1 w 390"/>
                <a:gd name="T41" fmla="*/ 1 h 358"/>
                <a:gd name="T42" fmla="*/ 1 w 390"/>
                <a:gd name="T43" fmla="*/ 1 h 358"/>
                <a:gd name="T44" fmla="*/ 1 w 390"/>
                <a:gd name="T45" fmla="*/ 1 h 358"/>
                <a:gd name="T46" fmla="*/ 1 w 390"/>
                <a:gd name="T47" fmla="*/ 1 h 358"/>
                <a:gd name="T48" fmla="*/ 1 w 390"/>
                <a:gd name="T49" fmla="*/ 1 h 358"/>
                <a:gd name="T50" fmla="*/ 1 w 390"/>
                <a:gd name="T51" fmla="*/ 1 h 358"/>
                <a:gd name="T52" fmla="*/ 1 w 390"/>
                <a:gd name="T53" fmla="*/ 1 h 358"/>
                <a:gd name="T54" fmla="*/ 1 w 390"/>
                <a:gd name="T55" fmla="*/ 1 h 358"/>
                <a:gd name="T56" fmla="*/ 1 w 390"/>
                <a:gd name="T57" fmla="*/ 1 h 358"/>
                <a:gd name="T58" fmla="*/ 1 w 390"/>
                <a:gd name="T59" fmla="*/ 1 h 358"/>
                <a:gd name="T60" fmla="*/ 1 w 390"/>
                <a:gd name="T61" fmla="*/ 1 h 358"/>
                <a:gd name="T62" fmla="*/ 1 w 390"/>
                <a:gd name="T63" fmla="*/ 1 h 358"/>
                <a:gd name="T64" fmla="*/ 1 w 390"/>
                <a:gd name="T65" fmla="*/ 1 h 358"/>
                <a:gd name="T66" fmla="*/ 0 w 390"/>
                <a:gd name="T67" fmla="*/ 1 h 358"/>
                <a:gd name="T68" fmla="*/ 1 w 390"/>
                <a:gd name="T69" fmla="*/ 1 h 358"/>
                <a:gd name="T70" fmla="*/ 1 w 390"/>
                <a:gd name="T71" fmla="*/ 1 h 358"/>
                <a:gd name="T72" fmla="*/ 1 w 390"/>
                <a:gd name="T73" fmla="*/ 1 h 358"/>
                <a:gd name="T74" fmla="*/ 1 w 390"/>
                <a:gd name="T75" fmla="*/ 1 h 358"/>
                <a:gd name="T76" fmla="*/ 1 w 390"/>
                <a:gd name="T77" fmla="*/ 0 h 358"/>
                <a:gd name="T78" fmla="*/ 1 w 390"/>
                <a:gd name="T79" fmla="*/ 0 h 358"/>
                <a:gd name="T80" fmla="*/ 1 w 390"/>
                <a:gd name="T81" fmla="*/ 1 h 358"/>
                <a:gd name="T82" fmla="*/ 1 w 390"/>
                <a:gd name="T83" fmla="*/ 1 h 358"/>
                <a:gd name="T84" fmla="*/ 1 w 390"/>
                <a:gd name="T85" fmla="*/ 1 h 3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90"/>
                <a:gd name="T130" fmla="*/ 0 h 358"/>
                <a:gd name="T131" fmla="*/ 390 w 390"/>
                <a:gd name="T132" fmla="*/ 358 h 3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90" h="358">
                  <a:moveTo>
                    <a:pt x="390" y="52"/>
                  </a:moveTo>
                  <a:lnTo>
                    <a:pt x="374" y="69"/>
                  </a:lnTo>
                  <a:lnTo>
                    <a:pt x="365" y="90"/>
                  </a:lnTo>
                  <a:lnTo>
                    <a:pt x="360" y="112"/>
                  </a:lnTo>
                  <a:lnTo>
                    <a:pt x="359" y="138"/>
                  </a:lnTo>
                  <a:lnTo>
                    <a:pt x="359" y="162"/>
                  </a:lnTo>
                  <a:lnTo>
                    <a:pt x="362" y="186"/>
                  </a:lnTo>
                  <a:lnTo>
                    <a:pt x="363" y="207"/>
                  </a:lnTo>
                  <a:lnTo>
                    <a:pt x="366" y="228"/>
                  </a:lnTo>
                  <a:lnTo>
                    <a:pt x="346" y="203"/>
                  </a:lnTo>
                  <a:lnTo>
                    <a:pt x="328" y="184"/>
                  </a:lnTo>
                  <a:lnTo>
                    <a:pt x="312" y="169"/>
                  </a:lnTo>
                  <a:lnTo>
                    <a:pt x="297" y="160"/>
                  </a:lnTo>
                  <a:lnTo>
                    <a:pt x="282" y="152"/>
                  </a:lnTo>
                  <a:lnTo>
                    <a:pt x="271" y="149"/>
                  </a:lnTo>
                  <a:lnTo>
                    <a:pt x="259" y="149"/>
                  </a:lnTo>
                  <a:lnTo>
                    <a:pt x="251" y="152"/>
                  </a:lnTo>
                  <a:lnTo>
                    <a:pt x="215" y="169"/>
                  </a:lnTo>
                  <a:lnTo>
                    <a:pt x="193" y="194"/>
                  </a:lnTo>
                  <a:lnTo>
                    <a:pt x="178" y="221"/>
                  </a:lnTo>
                  <a:lnTo>
                    <a:pt x="172" y="251"/>
                  </a:lnTo>
                  <a:lnTo>
                    <a:pt x="169" y="281"/>
                  </a:lnTo>
                  <a:lnTo>
                    <a:pt x="169" y="310"/>
                  </a:lnTo>
                  <a:lnTo>
                    <a:pt x="168" y="336"/>
                  </a:lnTo>
                  <a:lnTo>
                    <a:pt x="166" y="358"/>
                  </a:lnTo>
                  <a:lnTo>
                    <a:pt x="151" y="358"/>
                  </a:lnTo>
                  <a:lnTo>
                    <a:pt x="135" y="358"/>
                  </a:lnTo>
                  <a:lnTo>
                    <a:pt x="116" y="358"/>
                  </a:lnTo>
                  <a:lnTo>
                    <a:pt x="98" y="358"/>
                  </a:lnTo>
                  <a:lnTo>
                    <a:pt x="79" y="358"/>
                  </a:lnTo>
                  <a:lnTo>
                    <a:pt x="61" y="358"/>
                  </a:lnTo>
                  <a:lnTo>
                    <a:pt x="45" y="358"/>
                  </a:lnTo>
                  <a:lnTo>
                    <a:pt x="32" y="358"/>
                  </a:lnTo>
                  <a:lnTo>
                    <a:pt x="0" y="300"/>
                  </a:lnTo>
                  <a:lnTo>
                    <a:pt x="2" y="230"/>
                  </a:lnTo>
                  <a:lnTo>
                    <a:pt x="31" y="156"/>
                  </a:lnTo>
                  <a:lnTo>
                    <a:pt x="82" y="87"/>
                  </a:lnTo>
                  <a:lnTo>
                    <a:pt x="149" y="31"/>
                  </a:lnTo>
                  <a:lnTo>
                    <a:pt x="227" y="0"/>
                  </a:lnTo>
                  <a:lnTo>
                    <a:pt x="308" y="0"/>
                  </a:lnTo>
                  <a:lnTo>
                    <a:pt x="390" y="43"/>
                  </a:lnTo>
                  <a:lnTo>
                    <a:pt x="390" y="47"/>
                  </a:lnTo>
                  <a:lnTo>
                    <a:pt x="390" y="52"/>
                  </a:lnTo>
                  <a:close/>
                </a:path>
              </a:pathLst>
            </a:custGeom>
            <a:solidFill>
              <a:srgbClr val="40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594"/>
            <p:cNvSpPr>
              <a:spLocks/>
            </p:cNvSpPr>
            <p:nvPr/>
          </p:nvSpPr>
          <p:spPr bwMode="auto">
            <a:xfrm>
              <a:off x="3154" y="1397"/>
              <a:ext cx="86" cy="154"/>
            </a:xfrm>
            <a:custGeom>
              <a:avLst/>
              <a:gdLst>
                <a:gd name="T0" fmla="*/ 0 w 174"/>
                <a:gd name="T1" fmla="*/ 0 h 309"/>
                <a:gd name="T2" fmla="*/ 0 w 174"/>
                <a:gd name="T3" fmla="*/ 0 h 309"/>
                <a:gd name="T4" fmla="*/ 0 w 174"/>
                <a:gd name="T5" fmla="*/ 0 h 309"/>
                <a:gd name="T6" fmla="*/ 0 w 174"/>
                <a:gd name="T7" fmla="*/ 0 h 309"/>
                <a:gd name="T8" fmla="*/ 0 w 174"/>
                <a:gd name="T9" fmla="*/ 0 h 309"/>
                <a:gd name="T10" fmla="*/ 0 w 174"/>
                <a:gd name="T11" fmla="*/ 0 h 309"/>
                <a:gd name="T12" fmla="*/ 0 w 174"/>
                <a:gd name="T13" fmla="*/ 0 h 309"/>
                <a:gd name="T14" fmla="*/ 0 w 174"/>
                <a:gd name="T15" fmla="*/ 0 h 309"/>
                <a:gd name="T16" fmla="*/ 0 w 174"/>
                <a:gd name="T17" fmla="*/ 0 h 309"/>
                <a:gd name="T18" fmla="*/ 0 w 174"/>
                <a:gd name="T19" fmla="*/ 0 h 309"/>
                <a:gd name="T20" fmla="*/ 0 w 174"/>
                <a:gd name="T21" fmla="*/ 0 h 309"/>
                <a:gd name="T22" fmla="*/ 0 w 174"/>
                <a:gd name="T23" fmla="*/ 0 h 309"/>
                <a:gd name="T24" fmla="*/ 0 w 174"/>
                <a:gd name="T25" fmla="*/ 0 h 309"/>
                <a:gd name="T26" fmla="*/ 0 w 174"/>
                <a:gd name="T27" fmla="*/ 0 h 309"/>
                <a:gd name="T28" fmla="*/ 0 w 174"/>
                <a:gd name="T29" fmla="*/ 0 h 309"/>
                <a:gd name="T30" fmla="*/ 0 w 174"/>
                <a:gd name="T31" fmla="*/ 0 h 309"/>
                <a:gd name="T32" fmla="*/ 0 w 174"/>
                <a:gd name="T33" fmla="*/ 0 h 309"/>
                <a:gd name="T34" fmla="*/ 0 w 174"/>
                <a:gd name="T35" fmla="*/ 0 h 309"/>
                <a:gd name="T36" fmla="*/ 0 w 174"/>
                <a:gd name="T37" fmla="*/ 0 h 309"/>
                <a:gd name="T38" fmla="*/ 0 w 174"/>
                <a:gd name="T39" fmla="*/ 0 h 309"/>
                <a:gd name="T40" fmla="*/ 0 w 174"/>
                <a:gd name="T41" fmla="*/ 0 h 309"/>
                <a:gd name="T42" fmla="*/ 0 w 174"/>
                <a:gd name="T43" fmla="*/ 0 h 309"/>
                <a:gd name="T44" fmla="*/ 0 w 174"/>
                <a:gd name="T45" fmla="*/ 0 h 309"/>
                <a:gd name="T46" fmla="*/ 0 w 174"/>
                <a:gd name="T47" fmla="*/ 0 h 309"/>
                <a:gd name="T48" fmla="*/ 0 w 174"/>
                <a:gd name="T49" fmla="*/ 0 h 309"/>
                <a:gd name="T50" fmla="*/ 0 w 174"/>
                <a:gd name="T51" fmla="*/ 0 h 309"/>
                <a:gd name="T52" fmla="*/ 0 w 174"/>
                <a:gd name="T53" fmla="*/ 0 h 309"/>
                <a:gd name="T54" fmla="*/ 0 w 174"/>
                <a:gd name="T55" fmla="*/ 0 h 309"/>
                <a:gd name="T56" fmla="*/ 0 w 174"/>
                <a:gd name="T57" fmla="*/ 0 h 309"/>
                <a:gd name="T58" fmla="*/ 0 w 174"/>
                <a:gd name="T59" fmla="*/ 0 h 309"/>
                <a:gd name="T60" fmla="*/ 0 w 174"/>
                <a:gd name="T61" fmla="*/ 0 h 30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74"/>
                <a:gd name="T94" fmla="*/ 0 h 309"/>
                <a:gd name="T95" fmla="*/ 174 w 174"/>
                <a:gd name="T96" fmla="*/ 309 h 30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74" h="309">
                  <a:moveTo>
                    <a:pt x="174" y="92"/>
                  </a:moveTo>
                  <a:lnTo>
                    <a:pt x="170" y="95"/>
                  </a:lnTo>
                  <a:lnTo>
                    <a:pt x="169" y="100"/>
                  </a:lnTo>
                  <a:lnTo>
                    <a:pt x="169" y="106"/>
                  </a:lnTo>
                  <a:lnTo>
                    <a:pt x="169" y="111"/>
                  </a:lnTo>
                  <a:lnTo>
                    <a:pt x="123" y="114"/>
                  </a:lnTo>
                  <a:lnTo>
                    <a:pt x="91" y="127"/>
                  </a:lnTo>
                  <a:lnTo>
                    <a:pt x="69" y="143"/>
                  </a:lnTo>
                  <a:lnTo>
                    <a:pt x="59" y="168"/>
                  </a:lnTo>
                  <a:lnTo>
                    <a:pt x="58" y="193"/>
                  </a:lnTo>
                  <a:lnTo>
                    <a:pt x="66" y="222"/>
                  </a:lnTo>
                  <a:lnTo>
                    <a:pt x="84" y="252"/>
                  </a:lnTo>
                  <a:lnTo>
                    <a:pt x="112" y="282"/>
                  </a:lnTo>
                  <a:lnTo>
                    <a:pt x="106" y="290"/>
                  </a:lnTo>
                  <a:lnTo>
                    <a:pt x="106" y="297"/>
                  </a:lnTo>
                  <a:lnTo>
                    <a:pt x="57" y="309"/>
                  </a:lnTo>
                  <a:lnTo>
                    <a:pt x="23" y="292"/>
                  </a:lnTo>
                  <a:lnTo>
                    <a:pt x="4" y="252"/>
                  </a:lnTo>
                  <a:lnTo>
                    <a:pt x="0" y="198"/>
                  </a:lnTo>
                  <a:lnTo>
                    <a:pt x="5" y="137"/>
                  </a:lnTo>
                  <a:lnTo>
                    <a:pt x="24" y="79"/>
                  </a:lnTo>
                  <a:lnTo>
                    <a:pt x="51" y="31"/>
                  </a:lnTo>
                  <a:lnTo>
                    <a:pt x="88" y="0"/>
                  </a:lnTo>
                  <a:lnTo>
                    <a:pt x="112" y="0"/>
                  </a:lnTo>
                  <a:lnTo>
                    <a:pt x="132" y="5"/>
                  </a:lnTo>
                  <a:lnTo>
                    <a:pt x="145" y="11"/>
                  </a:lnTo>
                  <a:lnTo>
                    <a:pt x="157" y="20"/>
                  </a:lnTo>
                  <a:lnTo>
                    <a:pt x="163" y="33"/>
                  </a:lnTo>
                  <a:lnTo>
                    <a:pt x="169" y="49"/>
                  </a:lnTo>
                  <a:lnTo>
                    <a:pt x="171" y="68"/>
                  </a:lnTo>
                  <a:lnTo>
                    <a:pt x="174" y="9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595"/>
            <p:cNvSpPr>
              <a:spLocks/>
            </p:cNvSpPr>
            <p:nvPr/>
          </p:nvSpPr>
          <p:spPr bwMode="auto">
            <a:xfrm>
              <a:off x="3195" y="2089"/>
              <a:ext cx="31" cy="45"/>
            </a:xfrm>
            <a:custGeom>
              <a:avLst/>
              <a:gdLst>
                <a:gd name="T0" fmla="*/ 1 w 62"/>
                <a:gd name="T1" fmla="*/ 0 h 91"/>
                <a:gd name="T2" fmla="*/ 1 w 62"/>
                <a:gd name="T3" fmla="*/ 0 h 91"/>
                <a:gd name="T4" fmla="*/ 1 w 62"/>
                <a:gd name="T5" fmla="*/ 0 h 91"/>
                <a:gd name="T6" fmla="*/ 1 w 62"/>
                <a:gd name="T7" fmla="*/ 0 h 91"/>
                <a:gd name="T8" fmla="*/ 1 w 62"/>
                <a:gd name="T9" fmla="*/ 0 h 91"/>
                <a:gd name="T10" fmla="*/ 1 w 62"/>
                <a:gd name="T11" fmla="*/ 0 h 91"/>
                <a:gd name="T12" fmla="*/ 1 w 62"/>
                <a:gd name="T13" fmla="*/ 0 h 91"/>
                <a:gd name="T14" fmla="*/ 1 w 62"/>
                <a:gd name="T15" fmla="*/ 0 h 91"/>
                <a:gd name="T16" fmla="*/ 0 w 62"/>
                <a:gd name="T17" fmla="*/ 0 h 91"/>
                <a:gd name="T18" fmla="*/ 1 w 62"/>
                <a:gd name="T19" fmla="*/ 0 h 91"/>
                <a:gd name="T20" fmla="*/ 1 w 62"/>
                <a:gd name="T21" fmla="*/ 0 h 91"/>
                <a:gd name="T22" fmla="*/ 1 w 62"/>
                <a:gd name="T23" fmla="*/ 0 h 91"/>
                <a:gd name="T24" fmla="*/ 1 w 62"/>
                <a:gd name="T25" fmla="*/ 0 h 91"/>
                <a:gd name="T26" fmla="*/ 1 w 62"/>
                <a:gd name="T27" fmla="*/ 0 h 91"/>
                <a:gd name="T28" fmla="*/ 1 w 62"/>
                <a:gd name="T29" fmla="*/ 0 h 91"/>
                <a:gd name="T30" fmla="*/ 1 w 62"/>
                <a:gd name="T31" fmla="*/ 0 h 91"/>
                <a:gd name="T32" fmla="*/ 1 w 62"/>
                <a:gd name="T33" fmla="*/ 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91"/>
                <a:gd name="T53" fmla="*/ 62 w 62"/>
                <a:gd name="T54" fmla="*/ 91 h 9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91">
                  <a:moveTo>
                    <a:pt x="62" y="91"/>
                  </a:moveTo>
                  <a:lnTo>
                    <a:pt x="42" y="91"/>
                  </a:lnTo>
                  <a:lnTo>
                    <a:pt x="29" y="85"/>
                  </a:lnTo>
                  <a:lnTo>
                    <a:pt x="18" y="76"/>
                  </a:lnTo>
                  <a:lnTo>
                    <a:pt x="12" y="64"/>
                  </a:lnTo>
                  <a:lnTo>
                    <a:pt x="6" y="49"/>
                  </a:lnTo>
                  <a:lnTo>
                    <a:pt x="3" y="33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6" y="3"/>
                  </a:lnTo>
                  <a:lnTo>
                    <a:pt x="29" y="10"/>
                  </a:lnTo>
                  <a:lnTo>
                    <a:pt x="39" y="19"/>
                  </a:lnTo>
                  <a:lnTo>
                    <a:pt x="48" y="33"/>
                  </a:lnTo>
                  <a:lnTo>
                    <a:pt x="53" y="45"/>
                  </a:lnTo>
                  <a:lnTo>
                    <a:pt x="57" y="60"/>
                  </a:lnTo>
                  <a:lnTo>
                    <a:pt x="59" y="75"/>
                  </a:lnTo>
                  <a:lnTo>
                    <a:pt x="62" y="91"/>
                  </a:lnTo>
                  <a:close/>
                </a:path>
              </a:pathLst>
            </a:custGeom>
            <a:solidFill>
              <a:srgbClr val="FFF09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Freeform 596"/>
            <p:cNvSpPr>
              <a:spLocks/>
            </p:cNvSpPr>
            <p:nvPr/>
          </p:nvSpPr>
          <p:spPr bwMode="auto">
            <a:xfrm>
              <a:off x="2233" y="2097"/>
              <a:ext cx="954" cy="129"/>
            </a:xfrm>
            <a:custGeom>
              <a:avLst/>
              <a:gdLst>
                <a:gd name="T0" fmla="*/ 0 w 1910"/>
                <a:gd name="T1" fmla="*/ 1 h 258"/>
                <a:gd name="T2" fmla="*/ 0 w 1910"/>
                <a:gd name="T3" fmla="*/ 1 h 258"/>
                <a:gd name="T4" fmla="*/ 0 w 1910"/>
                <a:gd name="T5" fmla="*/ 1 h 258"/>
                <a:gd name="T6" fmla="*/ 0 w 1910"/>
                <a:gd name="T7" fmla="*/ 1 h 258"/>
                <a:gd name="T8" fmla="*/ 0 w 1910"/>
                <a:gd name="T9" fmla="*/ 1 h 258"/>
                <a:gd name="T10" fmla="*/ 0 w 1910"/>
                <a:gd name="T11" fmla="*/ 1 h 258"/>
                <a:gd name="T12" fmla="*/ 0 w 1910"/>
                <a:gd name="T13" fmla="*/ 1 h 258"/>
                <a:gd name="T14" fmla="*/ 0 w 1910"/>
                <a:gd name="T15" fmla="*/ 1 h 258"/>
                <a:gd name="T16" fmla="*/ 0 w 1910"/>
                <a:gd name="T17" fmla="*/ 1 h 258"/>
                <a:gd name="T18" fmla="*/ 0 w 1910"/>
                <a:gd name="T19" fmla="*/ 1 h 258"/>
                <a:gd name="T20" fmla="*/ 0 w 1910"/>
                <a:gd name="T21" fmla="*/ 1 h 258"/>
                <a:gd name="T22" fmla="*/ 0 w 1910"/>
                <a:gd name="T23" fmla="*/ 1 h 258"/>
                <a:gd name="T24" fmla="*/ 0 w 1910"/>
                <a:gd name="T25" fmla="*/ 1 h 258"/>
                <a:gd name="T26" fmla="*/ 0 w 1910"/>
                <a:gd name="T27" fmla="*/ 1 h 258"/>
                <a:gd name="T28" fmla="*/ 0 w 1910"/>
                <a:gd name="T29" fmla="*/ 1 h 258"/>
                <a:gd name="T30" fmla="*/ 0 w 1910"/>
                <a:gd name="T31" fmla="*/ 1 h 258"/>
                <a:gd name="T32" fmla="*/ 0 w 1910"/>
                <a:gd name="T33" fmla="*/ 1 h 258"/>
                <a:gd name="T34" fmla="*/ 0 w 1910"/>
                <a:gd name="T35" fmla="*/ 1 h 258"/>
                <a:gd name="T36" fmla="*/ 0 w 1910"/>
                <a:gd name="T37" fmla="*/ 1 h 258"/>
                <a:gd name="T38" fmla="*/ 0 w 1910"/>
                <a:gd name="T39" fmla="*/ 1 h 258"/>
                <a:gd name="T40" fmla="*/ 0 w 1910"/>
                <a:gd name="T41" fmla="*/ 1 h 258"/>
                <a:gd name="T42" fmla="*/ 0 w 1910"/>
                <a:gd name="T43" fmla="*/ 1 h 258"/>
                <a:gd name="T44" fmla="*/ 0 w 1910"/>
                <a:gd name="T45" fmla="*/ 1 h 258"/>
                <a:gd name="T46" fmla="*/ 0 w 1910"/>
                <a:gd name="T47" fmla="*/ 1 h 258"/>
                <a:gd name="T48" fmla="*/ 0 w 1910"/>
                <a:gd name="T49" fmla="*/ 1 h 258"/>
                <a:gd name="T50" fmla="*/ 0 w 1910"/>
                <a:gd name="T51" fmla="*/ 1 h 258"/>
                <a:gd name="T52" fmla="*/ 0 w 1910"/>
                <a:gd name="T53" fmla="*/ 0 h 258"/>
                <a:gd name="T54" fmla="*/ 0 w 1910"/>
                <a:gd name="T55" fmla="*/ 1 h 258"/>
                <a:gd name="T56" fmla="*/ 0 w 1910"/>
                <a:gd name="T57" fmla="*/ 1 h 258"/>
                <a:gd name="T58" fmla="*/ 0 w 1910"/>
                <a:gd name="T59" fmla="*/ 1 h 258"/>
                <a:gd name="T60" fmla="*/ 0 w 1910"/>
                <a:gd name="T61" fmla="*/ 1 h 258"/>
                <a:gd name="T62" fmla="*/ 0 w 1910"/>
                <a:gd name="T63" fmla="*/ 1 h 258"/>
                <a:gd name="T64" fmla="*/ 0 w 1910"/>
                <a:gd name="T65" fmla="*/ 1 h 258"/>
                <a:gd name="T66" fmla="*/ 0 w 1910"/>
                <a:gd name="T67" fmla="*/ 1 h 258"/>
                <a:gd name="T68" fmla="*/ 0 w 1910"/>
                <a:gd name="T69" fmla="*/ 1 h 258"/>
                <a:gd name="T70" fmla="*/ 0 w 1910"/>
                <a:gd name="T71" fmla="*/ 1 h 258"/>
                <a:gd name="T72" fmla="*/ 0 w 1910"/>
                <a:gd name="T73" fmla="*/ 1 h 258"/>
                <a:gd name="T74" fmla="*/ 0 w 1910"/>
                <a:gd name="T75" fmla="*/ 1 h 258"/>
                <a:gd name="T76" fmla="*/ 0 w 1910"/>
                <a:gd name="T77" fmla="*/ 1 h 258"/>
                <a:gd name="T78" fmla="*/ 0 w 1910"/>
                <a:gd name="T79" fmla="*/ 1 h 258"/>
                <a:gd name="T80" fmla="*/ 0 w 1910"/>
                <a:gd name="T81" fmla="*/ 1 h 258"/>
                <a:gd name="T82" fmla="*/ 0 w 1910"/>
                <a:gd name="T83" fmla="*/ 1 h 258"/>
                <a:gd name="T84" fmla="*/ 0 w 1910"/>
                <a:gd name="T85" fmla="*/ 1 h 258"/>
                <a:gd name="T86" fmla="*/ 0 w 1910"/>
                <a:gd name="T87" fmla="*/ 1 h 258"/>
                <a:gd name="T88" fmla="*/ 0 w 1910"/>
                <a:gd name="T89" fmla="*/ 1 h 258"/>
                <a:gd name="T90" fmla="*/ 0 w 1910"/>
                <a:gd name="T91" fmla="*/ 1 h 258"/>
                <a:gd name="T92" fmla="*/ 0 w 1910"/>
                <a:gd name="T93" fmla="*/ 1 h 25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910"/>
                <a:gd name="T142" fmla="*/ 0 h 258"/>
                <a:gd name="T143" fmla="*/ 1910 w 1910"/>
                <a:gd name="T144" fmla="*/ 258 h 25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910" h="258">
                  <a:moveTo>
                    <a:pt x="1905" y="202"/>
                  </a:moveTo>
                  <a:lnTo>
                    <a:pt x="1907" y="208"/>
                  </a:lnTo>
                  <a:lnTo>
                    <a:pt x="1910" y="219"/>
                  </a:lnTo>
                  <a:lnTo>
                    <a:pt x="1907" y="223"/>
                  </a:lnTo>
                  <a:lnTo>
                    <a:pt x="1905" y="228"/>
                  </a:lnTo>
                  <a:lnTo>
                    <a:pt x="1901" y="231"/>
                  </a:lnTo>
                  <a:lnTo>
                    <a:pt x="1896" y="236"/>
                  </a:lnTo>
                  <a:lnTo>
                    <a:pt x="1745" y="250"/>
                  </a:lnTo>
                  <a:lnTo>
                    <a:pt x="1595" y="258"/>
                  </a:lnTo>
                  <a:lnTo>
                    <a:pt x="1442" y="258"/>
                  </a:lnTo>
                  <a:lnTo>
                    <a:pt x="1290" y="254"/>
                  </a:lnTo>
                  <a:lnTo>
                    <a:pt x="1136" y="245"/>
                  </a:lnTo>
                  <a:lnTo>
                    <a:pt x="983" y="235"/>
                  </a:lnTo>
                  <a:lnTo>
                    <a:pt x="832" y="223"/>
                  </a:lnTo>
                  <a:lnTo>
                    <a:pt x="683" y="211"/>
                  </a:lnTo>
                  <a:lnTo>
                    <a:pt x="599" y="201"/>
                  </a:lnTo>
                  <a:lnTo>
                    <a:pt x="512" y="191"/>
                  </a:lnTo>
                  <a:lnTo>
                    <a:pt x="421" y="179"/>
                  </a:lnTo>
                  <a:lnTo>
                    <a:pt x="331" y="164"/>
                  </a:lnTo>
                  <a:lnTo>
                    <a:pt x="241" y="143"/>
                  </a:lnTo>
                  <a:lnTo>
                    <a:pt x="155" y="117"/>
                  </a:lnTo>
                  <a:lnTo>
                    <a:pt x="74" y="84"/>
                  </a:lnTo>
                  <a:lnTo>
                    <a:pt x="2" y="45"/>
                  </a:lnTo>
                  <a:lnTo>
                    <a:pt x="0" y="23"/>
                  </a:lnTo>
                  <a:lnTo>
                    <a:pt x="5" y="9"/>
                  </a:lnTo>
                  <a:lnTo>
                    <a:pt x="13" y="1"/>
                  </a:lnTo>
                  <a:lnTo>
                    <a:pt x="25" y="0"/>
                  </a:lnTo>
                  <a:lnTo>
                    <a:pt x="37" y="2"/>
                  </a:lnTo>
                  <a:lnTo>
                    <a:pt x="54" y="8"/>
                  </a:lnTo>
                  <a:lnTo>
                    <a:pt x="72" y="18"/>
                  </a:lnTo>
                  <a:lnTo>
                    <a:pt x="92" y="30"/>
                  </a:lnTo>
                  <a:lnTo>
                    <a:pt x="257" y="84"/>
                  </a:lnTo>
                  <a:lnTo>
                    <a:pt x="430" y="124"/>
                  </a:lnTo>
                  <a:lnTo>
                    <a:pt x="608" y="152"/>
                  </a:lnTo>
                  <a:lnTo>
                    <a:pt x="790" y="170"/>
                  </a:lnTo>
                  <a:lnTo>
                    <a:pt x="972" y="180"/>
                  </a:lnTo>
                  <a:lnTo>
                    <a:pt x="1154" y="186"/>
                  </a:lnTo>
                  <a:lnTo>
                    <a:pt x="1334" y="188"/>
                  </a:lnTo>
                  <a:lnTo>
                    <a:pt x="1510" y="193"/>
                  </a:lnTo>
                  <a:lnTo>
                    <a:pt x="1606" y="190"/>
                  </a:lnTo>
                  <a:lnTo>
                    <a:pt x="1691" y="188"/>
                  </a:lnTo>
                  <a:lnTo>
                    <a:pt x="1760" y="187"/>
                  </a:lnTo>
                  <a:lnTo>
                    <a:pt x="1818" y="188"/>
                  </a:lnTo>
                  <a:lnTo>
                    <a:pt x="1860" y="188"/>
                  </a:lnTo>
                  <a:lnTo>
                    <a:pt x="1890" y="191"/>
                  </a:lnTo>
                  <a:lnTo>
                    <a:pt x="1904" y="195"/>
                  </a:lnTo>
                  <a:lnTo>
                    <a:pt x="1905" y="202"/>
                  </a:lnTo>
                  <a:close/>
                </a:path>
              </a:pathLst>
            </a:custGeom>
            <a:solidFill>
              <a:srgbClr val="B0F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Freeform 597"/>
            <p:cNvSpPr>
              <a:spLocks/>
            </p:cNvSpPr>
            <p:nvPr/>
          </p:nvSpPr>
          <p:spPr bwMode="auto">
            <a:xfrm>
              <a:off x="2574" y="1372"/>
              <a:ext cx="569" cy="178"/>
            </a:xfrm>
            <a:custGeom>
              <a:avLst/>
              <a:gdLst>
                <a:gd name="T0" fmla="*/ 1 w 1137"/>
                <a:gd name="T1" fmla="*/ 0 h 357"/>
                <a:gd name="T2" fmla="*/ 1 w 1137"/>
                <a:gd name="T3" fmla="*/ 0 h 357"/>
                <a:gd name="T4" fmla="*/ 1 w 1137"/>
                <a:gd name="T5" fmla="*/ 0 h 357"/>
                <a:gd name="T6" fmla="*/ 1 w 1137"/>
                <a:gd name="T7" fmla="*/ 0 h 357"/>
                <a:gd name="T8" fmla="*/ 1 w 1137"/>
                <a:gd name="T9" fmla="*/ 0 h 357"/>
                <a:gd name="T10" fmla="*/ 1 w 1137"/>
                <a:gd name="T11" fmla="*/ 0 h 357"/>
                <a:gd name="T12" fmla="*/ 1 w 1137"/>
                <a:gd name="T13" fmla="*/ 0 h 357"/>
                <a:gd name="T14" fmla="*/ 1 w 1137"/>
                <a:gd name="T15" fmla="*/ 0 h 357"/>
                <a:gd name="T16" fmla="*/ 1 w 1137"/>
                <a:gd name="T17" fmla="*/ 0 h 357"/>
                <a:gd name="T18" fmla="*/ 1 w 1137"/>
                <a:gd name="T19" fmla="*/ 0 h 357"/>
                <a:gd name="T20" fmla="*/ 1 w 1137"/>
                <a:gd name="T21" fmla="*/ 0 h 357"/>
                <a:gd name="T22" fmla="*/ 1 w 1137"/>
                <a:gd name="T23" fmla="*/ 0 h 357"/>
                <a:gd name="T24" fmla="*/ 1 w 1137"/>
                <a:gd name="T25" fmla="*/ 0 h 357"/>
                <a:gd name="T26" fmla="*/ 1 w 1137"/>
                <a:gd name="T27" fmla="*/ 0 h 357"/>
                <a:gd name="T28" fmla="*/ 1 w 1137"/>
                <a:gd name="T29" fmla="*/ 0 h 357"/>
                <a:gd name="T30" fmla="*/ 1 w 1137"/>
                <a:gd name="T31" fmla="*/ 0 h 357"/>
                <a:gd name="T32" fmla="*/ 1 w 1137"/>
                <a:gd name="T33" fmla="*/ 0 h 357"/>
                <a:gd name="T34" fmla="*/ 1 w 1137"/>
                <a:gd name="T35" fmla="*/ 0 h 357"/>
                <a:gd name="T36" fmla="*/ 1 w 1137"/>
                <a:gd name="T37" fmla="*/ 0 h 357"/>
                <a:gd name="T38" fmla="*/ 1 w 1137"/>
                <a:gd name="T39" fmla="*/ 0 h 357"/>
                <a:gd name="T40" fmla="*/ 1 w 1137"/>
                <a:gd name="T41" fmla="*/ 0 h 357"/>
                <a:gd name="T42" fmla="*/ 1 w 1137"/>
                <a:gd name="T43" fmla="*/ 0 h 357"/>
                <a:gd name="T44" fmla="*/ 1 w 1137"/>
                <a:gd name="T45" fmla="*/ 0 h 357"/>
                <a:gd name="T46" fmla="*/ 1 w 1137"/>
                <a:gd name="T47" fmla="*/ 0 h 357"/>
                <a:gd name="T48" fmla="*/ 0 w 1137"/>
                <a:gd name="T49" fmla="*/ 0 h 357"/>
                <a:gd name="T50" fmla="*/ 1 w 1137"/>
                <a:gd name="T51" fmla="*/ 0 h 357"/>
                <a:gd name="T52" fmla="*/ 1 w 1137"/>
                <a:gd name="T53" fmla="*/ 0 h 357"/>
                <a:gd name="T54" fmla="*/ 1 w 1137"/>
                <a:gd name="T55" fmla="*/ 0 h 357"/>
                <a:gd name="T56" fmla="*/ 1 w 1137"/>
                <a:gd name="T57" fmla="*/ 0 h 357"/>
                <a:gd name="T58" fmla="*/ 1 w 1137"/>
                <a:gd name="T59" fmla="*/ 0 h 357"/>
                <a:gd name="T60" fmla="*/ 1 w 1137"/>
                <a:gd name="T61" fmla="*/ 0 h 357"/>
                <a:gd name="T62" fmla="*/ 1 w 1137"/>
                <a:gd name="T63" fmla="*/ 0 h 357"/>
                <a:gd name="T64" fmla="*/ 1 w 1137"/>
                <a:gd name="T65" fmla="*/ 0 h 357"/>
                <a:gd name="T66" fmla="*/ 1 w 1137"/>
                <a:gd name="T67" fmla="*/ 0 h 357"/>
                <a:gd name="T68" fmla="*/ 1 w 1137"/>
                <a:gd name="T69" fmla="*/ 0 h 357"/>
                <a:gd name="T70" fmla="*/ 1 w 1137"/>
                <a:gd name="T71" fmla="*/ 0 h 357"/>
                <a:gd name="T72" fmla="*/ 1 w 1137"/>
                <a:gd name="T73" fmla="*/ 0 h 357"/>
                <a:gd name="T74" fmla="*/ 1 w 1137"/>
                <a:gd name="T75" fmla="*/ 0 h 357"/>
                <a:gd name="T76" fmla="*/ 1 w 1137"/>
                <a:gd name="T77" fmla="*/ 0 h 357"/>
                <a:gd name="T78" fmla="*/ 1 w 1137"/>
                <a:gd name="T79" fmla="*/ 0 h 357"/>
                <a:gd name="T80" fmla="*/ 1 w 1137"/>
                <a:gd name="T81" fmla="*/ 0 h 357"/>
                <a:gd name="T82" fmla="*/ 1 w 1137"/>
                <a:gd name="T83" fmla="*/ 0 h 357"/>
                <a:gd name="T84" fmla="*/ 1 w 1137"/>
                <a:gd name="T85" fmla="*/ 0 h 357"/>
                <a:gd name="T86" fmla="*/ 1 w 1137"/>
                <a:gd name="T87" fmla="*/ 0 h 357"/>
                <a:gd name="T88" fmla="*/ 1 w 1137"/>
                <a:gd name="T89" fmla="*/ 0 h 357"/>
                <a:gd name="T90" fmla="*/ 1 w 1137"/>
                <a:gd name="T91" fmla="*/ 0 h 357"/>
                <a:gd name="T92" fmla="*/ 1 w 1137"/>
                <a:gd name="T93" fmla="*/ 0 h 357"/>
                <a:gd name="T94" fmla="*/ 1 w 1137"/>
                <a:gd name="T95" fmla="*/ 0 h 357"/>
                <a:gd name="T96" fmla="*/ 1 w 1137"/>
                <a:gd name="T97" fmla="*/ 0 h 35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37"/>
                <a:gd name="T148" fmla="*/ 0 h 357"/>
                <a:gd name="T149" fmla="*/ 1137 w 1137"/>
                <a:gd name="T150" fmla="*/ 357 h 35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37" h="357">
                  <a:moveTo>
                    <a:pt x="1137" y="173"/>
                  </a:moveTo>
                  <a:lnTo>
                    <a:pt x="1128" y="211"/>
                  </a:lnTo>
                  <a:lnTo>
                    <a:pt x="1117" y="233"/>
                  </a:lnTo>
                  <a:lnTo>
                    <a:pt x="1102" y="240"/>
                  </a:lnTo>
                  <a:lnTo>
                    <a:pt x="1087" y="240"/>
                  </a:lnTo>
                  <a:lnTo>
                    <a:pt x="1067" y="233"/>
                  </a:lnTo>
                  <a:lnTo>
                    <a:pt x="1044" y="230"/>
                  </a:lnTo>
                  <a:lnTo>
                    <a:pt x="1020" y="231"/>
                  </a:lnTo>
                  <a:lnTo>
                    <a:pt x="994" y="245"/>
                  </a:lnTo>
                  <a:lnTo>
                    <a:pt x="927" y="301"/>
                  </a:lnTo>
                  <a:lnTo>
                    <a:pt x="847" y="337"/>
                  </a:lnTo>
                  <a:lnTo>
                    <a:pt x="758" y="354"/>
                  </a:lnTo>
                  <a:lnTo>
                    <a:pt x="666" y="357"/>
                  </a:lnTo>
                  <a:lnTo>
                    <a:pt x="570" y="345"/>
                  </a:lnTo>
                  <a:lnTo>
                    <a:pt x="478" y="325"/>
                  </a:lnTo>
                  <a:lnTo>
                    <a:pt x="392" y="297"/>
                  </a:lnTo>
                  <a:lnTo>
                    <a:pt x="316" y="265"/>
                  </a:lnTo>
                  <a:lnTo>
                    <a:pt x="259" y="242"/>
                  </a:lnTo>
                  <a:lnTo>
                    <a:pt x="204" y="244"/>
                  </a:lnTo>
                  <a:lnTo>
                    <a:pt x="151" y="261"/>
                  </a:lnTo>
                  <a:lnTo>
                    <a:pt x="105" y="282"/>
                  </a:lnTo>
                  <a:lnTo>
                    <a:pt x="63" y="295"/>
                  </a:lnTo>
                  <a:lnTo>
                    <a:pt x="30" y="289"/>
                  </a:lnTo>
                  <a:lnTo>
                    <a:pt x="9" y="255"/>
                  </a:lnTo>
                  <a:lnTo>
                    <a:pt x="0" y="179"/>
                  </a:lnTo>
                  <a:lnTo>
                    <a:pt x="32" y="98"/>
                  </a:lnTo>
                  <a:lnTo>
                    <a:pt x="63" y="58"/>
                  </a:lnTo>
                  <a:lnTo>
                    <a:pt x="92" y="47"/>
                  </a:lnTo>
                  <a:lnTo>
                    <a:pt x="125" y="57"/>
                  </a:lnTo>
                  <a:lnTo>
                    <a:pt x="159" y="76"/>
                  </a:lnTo>
                  <a:lnTo>
                    <a:pt x="202" y="95"/>
                  </a:lnTo>
                  <a:lnTo>
                    <a:pt x="251" y="103"/>
                  </a:lnTo>
                  <a:lnTo>
                    <a:pt x="311" y="92"/>
                  </a:lnTo>
                  <a:lnTo>
                    <a:pt x="404" y="46"/>
                  </a:lnTo>
                  <a:lnTo>
                    <a:pt x="494" y="17"/>
                  </a:lnTo>
                  <a:lnTo>
                    <a:pt x="584" y="1"/>
                  </a:lnTo>
                  <a:lnTo>
                    <a:pt x="673" y="0"/>
                  </a:lnTo>
                  <a:lnTo>
                    <a:pt x="761" y="10"/>
                  </a:lnTo>
                  <a:lnTo>
                    <a:pt x="854" y="34"/>
                  </a:lnTo>
                  <a:lnTo>
                    <a:pt x="948" y="67"/>
                  </a:lnTo>
                  <a:lnTo>
                    <a:pt x="1047" y="111"/>
                  </a:lnTo>
                  <a:lnTo>
                    <a:pt x="1063" y="112"/>
                  </a:lnTo>
                  <a:lnTo>
                    <a:pt x="1080" y="114"/>
                  </a:lnTo>
                  <a:lnTo>
                    <a:pt x="1094" y="116"/>
                  </a:lnTo>
                  <a:lnTo>
                    <a:pt x="1108" y="121"/>
                  </a:lnTo>
                  <a:lnTo>
                    <a:pt x="1117" y="127"/>
                  </a:lnTo>
                  <a:lnTo>
                    <a:pt x="1126" y="138"/>
                  </a:lnTo>
                  <a:lnTo>
                    <a:pt x="1132" y="152"/>
                  </a:lnTo>
                  <a:lnTo>
                    <a:pt x="1137" y="173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598"/>
            <p:cNvSpPr>
              <a:spLocks/>
            </p:cNvSpPr>
            <p:nvPr/>
          </p:nvSpPr>
          <p:spPr bwMode="auto">
            <a:xfrm>
              <a:off x="2577" y="1381"/>
              <a:ext cx="566" cy="160"/>
            </a:xfrm>
            <a:custGeom>
              <a:avLst/>
              <a:gdLst>
                <a:gd name="T0" fmla="*/ 1 w 1131"/>
                <a:gd name="T1" fmla="*/ 0 h 321"/>
                <a:gd name="T2" fmla="*/ 1 w 1131"/>
                <a:gd name="T3" fmla="*/ 0 h 321"/>
                <a:gd name="T4" fmla="*/ 1 w 1131"/>
                <a:gd name="T5" fmla="*/ 0 h 321"/>
                <a:gd name="T6" fmla="*/ 1 w 1131"/>
                <a:gd name="T7" fmla="*/ 0 h 321"/>
                <a:gd name="T8" fmla="*/ 1 w 1131"/>
                <a:gd name="T9" fmla="*/ 0 h 321"/>
                <a:gd name="T10" fmla="*/ 1 w 1131"/>
                <a:gd name="T11" fmla="*/ 0 h 321"/>
                <a:gd name="T12" fmla="*/ 1 w 1131"/>
                <a:gd name="T13" fmla="*/ 0 h 321"/>
                <a:gd name="T14" fmla="*/ 1 w 1131"/>
                <a:gd name="T15" fmla="*/ 0 h 321"/>
                <a:gd name="T16" fmla="*/ 1 w 1131"/>
                <a:gd name="T17" fmla="*/ 0 h 321"/>
                <a:gd name="T18" fmla="*/ 1 w 1131"/>
                <a:gd name="T19" fmla="*/ 0 h 321"/>
                <a:gd name="T20" fmla="*/ 1 w 1131"/>
                <a:gd name="T21" fmla="*/ 0 h 321"/>
                <a:gd name="T22" fmla="*/ 1 w 1131"/>
                <a:gd name="T23" fmla="*/ 0 h 321"/>
                <a:gd name="T24" fmla="*/ 1 w 1131"/>
                <a:gd name="T25" fmla="*/ 0 h 321"/>
                <a:gd name="T26" fmla="*/ 1 w 1131"/>
                <a:gd name="T27" fmla="*/ 0 h 321"/>
                <a:gd name="T28" fmla="*/ 1 w 1131"/>
                <a:gd name="T29" fmla="*/ 0 h 321"/>
                <a:gd name="T30" fmla="*/ 1 w 1131"/>
                <a:gd name="T31" fmla="*/ 0 h 321"/>
                <a:gd name="T32" fmla="*/ 1 w 1131"/>
                <a:gd name="T33" fmla="*/ 0 h 321"/>
                <a:gd name="T34" fmla="*/ 1 w 1131"/>
                <a:gd name="T35" fmla="*/ 0 h 321"/>
                <a:gd name="T36" fmla="*/ 1 w 1131"/>
                <a:gd name="T37" fmla="*/ 0 h 321"/>
                <a:gd name="T38" fmla="*/ 1 w 1131"/>
                <a:gd name="T39" fmla="*/ 0 h 321"/>
                <a:gd name="T40" fmla="*/ 1 w 1131"/>
                <a:gd name="T41" fmla="*/ 0 h 321"/>
                <a:gd name="T42" fmla="*/ 1 w 1131"/>
                <a:gd name="T43" fmla="*/ 0 h 321"/>
                <a:gd name="T44" fmla="*/ 1 w 1131"/>
                <a:gd name="T45" fmla="*/ 0 h 321"/>
                <a:gd name="T46" fmla="*/ 1 w 1131"/>
                <a:gd name="T47" fmla="*/ 0 h 321"/>
                <a:gd name="T48" fmla="*/ 0 w 1131"/>
                <a:gd name="T49" fmla="*/ 0 h 321"/>
                <a:gd name="T50" fmla="*/ 1 w 1131"/>
                <a:gd name="T51" fmla="*/ 0 h 321"/>
                <a:gd name="T52" fmla="*/ 1 w 1131"/>
                <a:gd name="T53" fmla="*/ 0 h 321"/>
                <a:gd name="T54" fmla="*/ 1 w 1131"/>
                <a:gd name="T55" fmla="*/ 0 h 321"/>
                <a:gd name="T56" fmla="*/ 1 w 1131"/>
                <a:gd name="T57" fmla="*/ 0 h 321"/>
                <a:gd name="T58" fmla="*/ 1 w 1131"/>
                <a:gd name="T59" fmla="*/ 0 h 321"/>
                <a:gd name="T60" fmla="*/ 1 w 1131"/>
                <a:gd name="T61" fmla="*/ 0 h 321"/>
                <a:gd name="T62" fmla="*/ 1 w 1131"/>
                <a:gd name="T63" fmla="*/ 0 h 321"/>
                <a:gd name="T64" fmla="*/ 1 w 1131"/>
                <a:gd name="T65" fmla="*/ 0 h 321"/>
                <a:gd name="T66" fmla="*/ 1 w 1131"/>
                <a:gd name="T67" fmla="*/ 0 h 321"/>
                <a:gd name="T68" fmla="*/ 1 w 1131"/>
                <a:gd name="T69" fmla="*/ 0 h 321"/>
                <a:gd name="T70" fmla="*/ 1 w 1131"/>
                <a:gd name="T71" fmla="*/ 0 h 321"/>
                <a:gd name="T72" fmla="*/ 1 w 1131"/>
                <a:gd name="T73" fmla="*/ 0 h 321"/>
                <a:gd name="T74" fmla="*/ 1 w 1131"/>
                <a:gd name="T75" fmla="*/ 0 h 321"/>
                <a:gd name="T76" fmla="*/ 1 w 1131"/>
                <a:gd name="T77" fmla="*/ 0 h 321"/>
                <a:gd name="T78" fmla="*/ 1 w 1131"/>
                <a:gd name="T79" fmla="*/ 0 h 321"/>
                <a:gd name="T80" fmla="*/ 1 w 1131"/>
                <a:gd name="T81" fmla="*/ 0 h 321"/>
                <a:gd name="T82" fmla="*/ 1 w 1131"/>
                <a:gd name="T83" fmla="*/ 0 h 321"/>
                <a:gd name="T84" fmla="*/ 1 w 1131"/>
                <a:gd name="T85" fmla="*/ 0 h 321"/>
                <a:gd name="T86" fmla="*/ 1 w 1131"/>
                <a:gd name="T87" fmla="*/ 0 h 321"/>
                <a:gd name="T88" fmla="*/ 1 w 1131"/>
                <a:gd name="T89" fmla="*/ 0 h 321"/>
                <a:gd name="T90" fmla="*/ 1 w 1131"/>
                <a:gd name="T91" fmla="*/ 0 h 321"/>
                <a:gd name="T92" fmla="*/ 1 w 1131"/>
                <a:gd name="T93" fmla="*/ 0 h 321"/>
                <a:gd name="T94" fmla="*/ 1 w 1131"/>
                <a:gd name="T95" fmla="*/ 0 h 321"/>
                <a:gd name="T96" fmla="*/ 1 w 1131"/>
                <a:gd name="T97" fmla="*/ 0 h 3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31"/>
                <a:gd name="T148" fmla="*/ 0 h 321"/>
                <a:gd name="T149" fmla="*/ 1131 w 1131"/>
                <a:gd name="T150" fmla="*/ 321 h 32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31" h="321">
                  <a:moveTo>
                    <a:pt x="1131" y="155"/>
                  </a:moveTo>
                  <a:lnTo>
                    <a:pt x="1122" y="191"/>
                  </a:lnTo>
                  <a:lnTo>
                    <a:pt x="1111" y="211"/>
                  </a:lnTo>
                  <a:lnTo>
                    <a:pt x="1096" y="218"/>
                  </a:lnTo>
                  <a:lnTo>
                    <a:pt x="1081" y="218"/>
                  </a:lnTo>
                  <a:lnTo>
                    <a:pt x="1061" y="212"/>
                  </a:lnTo>
                  <a:lnTo>
                    <a:pt x="1038" y="209"/>
                  </a:lnTo>
                  <a:lnTo>
                    <a:pt x="1014" y="210"/>
                  </a:lnTo>
                  <a:lnTo>
                    <a:pt x="988" y="223"/>
                  </a:lnTo>
                  <a:lnTo>
                    <a:pt x="921" y="272"/>
                  </a:lnTo>
                  <a:lnTo>
                    <a:pt x="841" y="304"/>
                  </a:lnTo>
                  <a:lnTo>
                    <a:pt x="752" y="319"/>
                  </a:lnTo>
                  <a:lnTo>
                    <a:pt x="660" y="321"/>
                  </a:lnTo>
                  <a:lnTo>
                    <a:pt x="565" y="310"/>
                  </a:lnTo>
                  <a:lnTo>
                    <a:pt x="473" y="291"/>
                  </a:lnTo>
                  <a:lnTo>
                    <a:pt x="388" y="265"/>
                  </a:lnTo>
                  <a:lnTo>
                    <a:pt x="314" y="237"/>
                  </a:lnTo>
                  <a:lnTo>
                    <a:pt x="259" y="215"/>
                  </a:lnTo>
                  <a:lnTo>
                    <a:pt x="203" y="218"/>
                  </a:lnTo>
                  <a:lnTo>
                    <a:pt x="150" y="233"/>
                  </a:lnTo>
                  <a:lnTo>
                    <a:pt x="103" y="253"/>
                  </a:lnTo>
                  <a:lnTo>
                    <a:pt x="61" y="265"/>
                  </a:lnTo>
                  <a:lnTo>
                    <a:pt x="29" y="261"/>
                  </a:lnTo>
                  <a:lnTo>
                    <a:pt x="8" y="229"/>
                  </a:lnTo>
                  <a:lnTo>
                    <a:pt x="0" y="161"/>
                  </a:lnTo>
                  <a:lnTo>
                    <a:pt x="31" y="88"/>
                  </a:lnTo>
                  <a:lnTo>
                    <a:pt x="61" y="52"/>
                  </a:lnTo>
                  <a:lnTo>
                    <a:pt x="89" y="43"/>
                  </a:lnTo>
                  <a:lnTo>
                    <a:pt x="122" y="52"/>
                  </a:lnTo>
                  <a:lnTo>
                    <a:pt x="156" y="69"/>
                  </a:lnTo>
                  <a:lnTo>
                    <a:pt x="197" y="86"/>
                  </a:lnTo>
                  <a:lnTo>
                    <a:pt x="245" y="93"/>
                  </a:lnTo>
                  <a:lnTo>
                    <a:pt x="305" y="84"/>
                  </a:lnTo>
                  <a:lnTo>
                    <a:pt x="399" y="42"/>
                  </a:lnTo>
                  <a:lnTo>
                    <a:pt x="490" y="16"/>
                  </a:lnTo>
                  <a:lnTo>
                    <a:pt x="580" y="1"/>
                  </a:lnTo>
                  <a:lnTo>
                    <a:pt x="669" y="0"/>
                  </a:lnTo>
                  <a:lnTo>
                    <a:pt x="757" y="9"/>
                  </a:lnTo>
                  <a:lnTo>
                    <a:pt x="848" y="30"/>
                  </a:lnTo>
                  <a:lnTo>
                    <a:pt x="942" y="62"/>
                  </a:lnTo>
                  <a:lnTo>
                    <a:pt x="1041" y="103"/>
                  </a:lnTo>
                  <a:lnTo>
                    <a:pt x="1057" y="104"/>
                  </a:lnTo>
                  <a:lnTo>
                    <a:pt x="1074" y="105"/>
                  </a:lnTo>
                  <a:lnTo>
                    <a:pt x="1088" y="107"/>
                  </a:lnTo>
                  <a:lnTo>
                    <a:pt x="1102" y="111"/>
                  </a:lnTo>
                  <a:lnTo>
                    <a:pt x="1111" y="116"/>
                  </a:lnTo>
                  <a:lnTo>
                    <a:pt x="1120" y="125"/>
                  </a:lnTo>
                  <a:lnTo>
                    <a:pt x="1126" y="138"/>
                  </a:lnTo>
                  <a:lnTo>
                    <a:pt x="1131" y="155"/>
                  </a:lnTo>
                  <a:close/>
                </a:path>
              </a:pathLst>
            </a:custGeom>
            <a:solidFill>
              <a:srgbClr val="CC4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Freeform 599"/>
            <p:cNvSpPr>
              <a:spLocks/>
            </p:cNvSpPr>
            <p:nvPr/>
          </p:nvSpPr>
          <p:spPr bwMode="auto">
            <a:xfrm>
              <a:off x="2579" y="1390"/>
              <a:ext cx="564" cy="143"/>
            </a:xfrm>
            <a:custGeom>
              <a:avLst/>
              <a:gdLst>
                <a:gd name="T0" fmla="*/ 1 w 1127"/>
                <a:gd name="T1" fmla="*/ 1 h 285"/>
                <a:gd name="T2" fmla="*/ 1 w 1127"/>
                <a:gd name="T3" fmla="*/ 1 h 285"/>
                <a:gd name="T4" fmla="*/ 1 w 1127"/>
                <a:gd name="T5" fmla="*/ 1 h 285"/>
                <a:gd name="T6" fmla="*/ 1 w 1127"/>
                <a:gd name="T7" fmla="*/ 1 h 285"/>
                <a:gd name="T8" fmla="*/ 1 w 1127"/>
                <a:gd name="T9" fmla="*/ 1 h 285"/>
                <a:gd name="T10" fmla="*/ 1 w 1127"/>
                <a:gd name="T11" fmla="*/ 1 h 285"/>
                <a:gd name="T12" fmla="*/ 1 w 1127"/>
                <a:gd name="T13" fmla="*/ 1 h 285"/>
                <a:gd name="T14" fmla="*/ 1 w 1127"/>
                <a:gd name="T15" fmla="*/ 1 h 285"/>
                <a:gd name="T16" fmla="*/ 1 w 1127"/>
                <a:gd name="T17" fmla="*/ 1 h 285"/>
                <a:gd name="T18" fmla="*/ 1 w 1127"/>
                <a:gd name="T19" fmla="*/ 1 h 285"/>
                <a:gd name="T20" fmla="*/ 1 w 1127"/>
                <a:gd name="T21" fmla="*/ 1 h 285"/>
                <a:gd name="T22" fmla="*/ 1 w 1127"/>
                <a:gd name="T23" fmla="*/ 1 h 285"/>
                <a:gd name="T24" fmla="*/ 1 w 1127"/>
                <a:gd name="T25" fmla="*/ 1 h 285"/>
                <a:gd name="T26" fmla="*/ 1 w 1127"/>
                <a:gd name="T27" fmla="*/ 1 h 285"/>
                <a:gd name="T28" fmla="*/ 1 w 1127"/>
                <a:gd name="T29" fmla="*/ 1 h 285"/>
                <a:gd name="T30" fmla="*/ 1 w 1127"/>
                <a:gd name="T31" fmla="*/ 1 h 285"/>
                <a:gd name="T32" fmla="*/ 1 w 1127"/>
                <a:gd name="T33" fmla="*/ 1 h 285"/>
                <a:gd name="T34" fmla="*/ 1 w 1127"/>
                <a:gd name="T35" fmla="*/ 1 h 285"/>
                <a:gd name="T36" fmla="*/ 1 w 1127"/>
                <a:gd name="T37" fmla="*/ 1 h 285"/>
                <a:gd name="T38" fmla="*/ 1 w 1127"/>
                <a:gd name="T39" fmla="*/ 1 h 285"/>
                <a:gd name="T40" fmla="*/ 1 w 1127"/>
                <a:gd name="T41" fmla="*/ 1 h 285"/>
                <a:gd name="T42" fmla="*/ 1 w 1127"/>
                <a:gd name="T43" fmla="*/ 1 h 285"/>
                <a:gd name="T44" fmla="*/ 1 w 1127"/>
                <a:gd name="T45" fmla="*/ 1 h 285"/>
                <a:gd name="T46" fmla="*/ 1 w 1127"/>
                <a:gd name="T47" fmla="*/ 1 h 285"/>
                <a:gd name="T48" fmla="*/ 0 w 1127"/>
                <a:gd name="T49" fmla="*/ 1 h 285"/>
                <a:gd name="T50" fmla="*/ 1 w 1127"/>
                <a:gd name="T51" fmla="*/ 1 h 285"/>
                <a:gd name="T52" fmla="*/ 1 w 1127"/>
                <a:gd name="T53" fmla="*/ 1 h 285"/>
                <a:gd name="T54" fmla="*/ 1 w 1127"/>
                <a:gd name="T55" fmla="*/ 1 h 285"/>
                <a:gd name="T56" fmla="*/ 1 w 1127"/>
                <a:gd name="T57" fmla="*/ 1 h 285"/>
                <a:gd name="T58" fmla="*/ 1 w 1127"/>
                <a:gd name="T59" fmla="*/ 1 h 285"/>
                <a:gd name="T60" fmla="*/ 1 w 1127"/>
                <a:gd name="T61" fmla="*/ 1 h 285"/>
                <a:gd name="T62" fmla="*/ 1 w 1127"/>
                <a:gd name="T63" fmla="*/ 1 h 285"/>
                <a:gd name="T64" fmla="*/ 1 w 1127"/>
                <a:gd name="T65" fmla="*/ 1 h 285"/>
                <a:gd name="T66" fmla="*/ 1 w 1127"/>
                <a:gd name="T67" fmla="*/ 1 h 285"/>
                <a:gd name="T68" fmla="*/ 1 w 1127"/>
                <a:gd name="T69" fmla="*/ 1 h 285"/>
                <a:gd name="T70" fmla="*/ 1 w 1127"/>
                <a:gd name="T71" fmla="*/ 0 h 285"/>
                <a:gd name="T72" fmla="*/ 1 w 1127"/>
                <a:gd name="T73" fmla="*/ 0 h 285"/>
                <a:gd name="T74" fmla="*/ 1 w 1127"/>
                <a:gd name="T75" fmla="*/ 1 h 285"/>
                <a:gd name="T76" fmla="*/ 1 w 1127"/>
                <a:gd name="T77" fmla="*/ 1 h 285"/>
                <a:gd name="T78" fmla="*/ 1 w 1127"/>
                <a:gd name="T79" fmla="*/ 1 h 285"/>
                <a:gd name="T80" fmla="*/ 1 w 1127"/>
                <a:gd name="T81" fmla="*/ 1 h 285"/>
                <a:gd name="T82" fmla="*/ 1 w 1127"/>
                <a:gd name="T83" fmla="*/ 1 h 285"/>
                <a:gd name="T84" fmla="*/ 1 w 1127"/>
                <a:gd name="T85" fmla="*/ 1 h 285"/>
                <a:gd name="T86" fmla="*/ 1 w 1127"/>
                <a:gd name="T87" fmla="*/ 1 h 285"/>
                <a:gd name="T88" fmla="*/ 1 w 1127"/>
                <a:gd name="T89" fmla="*/ 1 h 285"/>
                <a:gd name="T90" fmla="*/ 1 w 1127"/>
                <a:gd name="T91" fmla="*/ 1 h 285"/>
                <a:gd name="T92" fmla="*/ 1 w 1127"/>
                <a:gd name="T93" fmla="*/ 1 h 285"/>
                <a:gd name="T94" fmla="*/ 1 w 1127"/>
                <a:gd name="T95" fmla="*/ 1 h 285"/>
                <a:gd name="T96" fmla="*/ 1 w 1127"/>
                <a:gd name="T97" fmla="*/ 1 h 28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27"/>
                <a:gd name="T148" fmla="*/ 0 h 285"/>
                <a:gd name="T149" fmla="*/ 1127 w 1127"/>
                <a:gd name="T150" fmla="*/ 285 h 28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27" h="285">
                  <a:moveTo>
                    <a:pt x="1127" y="142"/>
                  </a:moveTo>
                  <a:lnTo>
                    <a:pt x="1118" y="173"/>
                  </a:lnTo>
                  <a:lnTo>
                    <a:pt x="1107" y="191"/>
                  </a:lnTo>
                  <a:lnTo>
                    <a:pt x="1092" y="196"/>
                  </a:lnTo>
                  <a:lnTo>
                    <a:pt x="1077" y="196"/>
                  </a:lnTo>
                  <a:lnTo>
                    <a:pt x="1057" y="192"/>
                  </a:lnTo>
                  <a:lnTo>
                    <a:pt x="1034" y="188"/>
                  </a:lnTo>
                  <a:lnTo>
                    <a:pt x="1010" y="189"/>
                  </a:lnTo>
                  <a:lnTo>
                    <a:pt x="984" y="199"/>
                  </a:lnTo>
                  <a:lnTo>
                    <a:pt x="917" y="244"/>
                  </a:lnTo>
                  <a:lnTo>
                    <a:pt x="838" y="271"/>
                  </a:lnTo>
                  <a:lnTo>
                    <a:pt x="749" y="284"/>
                  </a:lnTo>
                  <a:lnTo>
                    <a:pt x="658" y="285"/>
                  </a:lnTo>
                  <a:lnTo>
                    <a:pt x="563" y="273"/>
                  </a:lnTo>
                  <a:lnTo>
                    <a:pt x="471" y="255"/>
                  </a:lnTo>
                  <a:lnTo>
                    <a:pt x="385" y="231"/>
                  </a:lnTo>
                  <a:lnTo>
                    <a:pt x="310" y="204"/>
                  </a:lnTo>
                  <a:lnTo>
                    <a:pt x="255" y="185"/>
                  </a:lnTo>
                  <a:lnTo>
                    <a:pt x="200" y="188"/>
                  </a:lnTo>
                  <a:lnTo>
                    <a:pt x="147" y="204"/>
                  </a:lnTo>
                  <a:lnTo>
                    <a:pt x="101" y="223"/>
                  </a:lnTo>
                  <a:lnTo>
                    <a:pt x="60" y="235"/>
                  </a:lnTo>
                  <a:lnTo>
                    <a:pt x="29" y="233"/>
                  </a:lnTo>
                  <a:lnTo>
                    <a:pt x="8" y="206"/>
                  </a:lnTo>
                  <a:lnTo>
                    <a:pt x="0" y="146"/>
                  </a:lnTo>
                  <a:lnTo>
                    <a:pt x="32" y="80"/>
                  </a:lnTo>
                  <a:lnTo>
                    <a:pt x="61" y="47"/>
                  </a:lnTo>
                  <a:lnTo>
                    <a:pt x="89" y="39"/>
                  </a:lnTo>
                  <a:lnTo>
                    <a:pt x="120" y="47"/>
                  </a:lnTo>
                  <a:lnTo>
                    <a:pt x="154" y="62"/>
                  </a:lnTo>
                  <a:lnTo>
                    <a:pt x="194" y="78"/>
                  </a:lnTo>
                  <a:lnTo>
                    <a:pt x="242" y="84"/>
                  </a:lnTo>
                  <a:lnTo>
                    <a:pt x="301" y="74"/>
                  </a:lnTo>
                  <a:lnTo>
                    <a:pt x="395" y="38"/>
                  </a:lnTo>
                  <a:lnTo>
                    <a:pt x="486" y="13"/>
                  </a:lnTo>
                  <a:lnTo>
                    <a:pt x="576" y="0"/>
                  </a:lnTo>
                  <a:lnTo>
                    <a:pt x="665" y="0"/>
                  </a:lnTo>
                  <a:lnTo>
                    <a:pt x="753" y="8"/>
                  </a:lnTo>
                  <a:lnTo>
                    <a:pt x="844" y="28"/>
                  </a:lnTo>
                  <a:lnTo>
                    <a:pt x="938" y="57"/>
                  </a:lnTo>
                  <a:lnTo>
                    <a:pt x="1037" y="94"/>
                  </a:lnTo>
                  <a:lnTo>
                    <a:pt x="1053" y="95"/>
                  </a:lnTo>
                  <a:lnTo>
                    <a:pt x="1070" y="97"/>
                  </a:lnTo>
                  <a:lnTo>
                    <a:pt x="1084" y="98"/>
                  </a:lnTo>
                  <a:lnTo>
                    <a:pt x="1098" y="102"/>
                  </a:lnTo>
                  <a:lnTo>
                    <a:pt x="1107" y="106"/>
                  </a:lnTo>
                  <a:lnTo>
                    <a:pt x="1116" y="114"/>
                  </a:lnTo>
                  <a:lnTo>
                    <a:pt x="1122" y="125"/>
                  </a:lnTo>
                  <a:lnTo>
                    <a:pt x="1127" y="142"/>
                  </a:lnTo>
                  <a:close/>
                </a:path>
              </a:pathLst>
            </a:custGeom>
            <a:solidFill>
              <a:srgbClr val="D94A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600"/>
            <p:cNvSpPr>
              <a:spLocks/>
            </p:cNvSpPr>
            <p:nvPr/>
          </p:nvSpPr>
          <p:spPr bwMode="auto">
            <a:xfrm>
              <a:off x="2582" y="1399"/>
              <a:ext cx="561" cy="127"/>
            </a:xfrm>
            <a:custGeom>
              <a:avLst/>
              <a:gdLst>
                <a:gd name="T0" fmla="*/ 1 w 1122"/>
                <a:gd name="T1" fmla="*/ 1 h 252"/>
                <a:gd name="T2" fmla="*/ 1 w 1122"/>
                <a:gd name="T3" fmla="*/ 1 h 252"/>
                <a:gd name="T4" fmla="*/ 1 w 1122"/>
                <a:gd name="T5" fmla="*/ 1 h 252"/>
                <a:gd name="T6" fmla="*/ 1 w 1122"/>
                <a:gd name="T7" fmla="*/ 1 h 252"/>
                <a:gd name="T8" fmla="*/ 1 w 1122"/>
                <a:gd name="T9" fmla="*/ 1 h 252"/>
                <a:gd name="T10" fmla="*/ 1 w 1122"/>
                <a:gd name="T11" fmla="*/ 1 h 252"/>
                <a:gd name="T12" fmla="*/ 1 w 1122"/>
                <a:gd name="T13" fmla="*/ 1 h 252"/>
                <a:gd name="T14" fmla="*/ 1 w 1122"/>
                <a:gd name="T15" fmla="*/ 1 h 252"/>
                <a:gd name="T16" fmla="*/ 1 w 1122"/>
                <a:gd name="T17" fmla="*/ 1 h 252"/>
                <a:gd name="T18" fmla="*/ 1 w 1122"/>
                <a:gd name="T19" fmla="*/ 1 h 252"/>
                <a:gd name="T20" fmla="*/ 1 w 1122"/>
                <a:gd name="T21" fmla="*/ 1 h 252"/>
                <a:gd name="T22" fmla="*/ 1 w 1122"/>
                <a:gd name="T23" fmla="*/ 1 h 252"/>
                <a:gd name="T24" fmla="*/ 1 w 1122"/>
                <a:gd name="T25" fmla="*/ 1 h 252"/>
                <a:gd name="T26" fmla="*/ 1 w 1122"/>
                <a:gd name="T27" fmla="*/ 1 h 252"/>
                <a:gd name="T28" fmla="*/ 1 w 1122"/>
                <a:gd name="T29" fmla="*/ 1 h 252"/>
                <a:gd name="T30" fmla="*/ 1 w 1122"/>
                <a:gd name="T31" fmla="*/ 1 h 252"/>
                <a:gd name="T32" fmla="*/ 1 w 1122"/>
                <a:gd name="T33" fmla="*/ 1 h 252"/>
                <a:gd name="T34" fmla="*/ 1 w 1122"/>
                <a:gd name="T35" fmla="*/ 1 h 252"/>
                <a:gd name="T36" fmla="*/ 1 w 1122"/>
                <a:gd name="T37" fmla="*/ 1 h 252"/>
                <a:gd name="T38" fmla="*/ 1 w 1122"/>
                <a:gd name="T39" fmla="*/ 1 h 252"/>
                <a:gd name="T40" fmla="*/ 1 w 1122"/>
                <a:gd name="T41" fmla="*/ 1 h 252"/>
                <a:gd name="T42" fmla="*/ 1 w 1122"/>
                <a:gd name="T43" fmla="*/ 1 h 252"/>
                <a:gd name="T44" fmla="*/ 1 w 1122"/>
                <a:gd name="T45" fmla="*/ 1 h 252"/>
                <a:gd name="T46" fmla="*/ 1 w 1122"/>
                <a:gd name="T47" fmla="*/ 1 h 252"/>
                <a:gd name="T48" fmla="*/ 0 w 1122"/>
                <a:gd name="T49" fmla="*/ 1 h 252"/>
                <a:gd name="T50" fmla="*/ 1 w 1122"/>
                <a:gd name="T51" fmla="*/ 1 h 252"/>
                <a:gd name="T52" fmla="*/ 1 w 1122"/>
                <a:gd name="T53" fmla="*/ 1 h 252"/>
                <a:gd name="T54" fmla="*/ 1 w 1122"/>
                <a:gd name="T55" fmla="*/ 1 h 252"/>
                <a:gd name="T56" fmla="*/ 1 w 1122"/>
                <a:gd name="T57" fmla="*/ 1 h 252"/>
                <a:gd name="T58" fmla="*/ 1 w 1122"/>
                <a:gd name="T59" fmla="*/ 1 h 252"/>
                <a:gd name="T60" fmla="*/ 1 w 1122"/>
                <a:gd name="T61" fmla="*/ 1 h 252"/>
                <a:gd name="T62" fmla="*/ 1 w 1122"/>
                <a:gd name="T63" fmla="*/ 1 h 252"/>
                <a:gd name="T64" fmla="*/ 1 w 1122"/>
                <a:gd name="T65" fmla="*/ 1 h 252"/>
                <a:gd name="T66" fmla="*/ 1 w 1122"/>
                <a:gd name="T67" fmla="*/ 1 h 252"/>
                <a:gd name="T68" fmla="*/ 1 w 1122"/>
                <a:gd name="T69" fmla="*/ 1 h 252"/>
                <a:gd name="T70" fmla="*/ 1 w 1122"/>
                <a:gd name="T71" fmla="*/ 1 h 252"/>
                <a:gd name="T72" fmla="*/ 1 w 1122"/>
                <a:gd name="T73" fmla="*/ 0 h 252"/>
                <a:gd name="T74" fmla="*/ 1 w 1122"/>
                <a:gd name="T75" fmla="*/ 1 h 252"/>
                <a:gd name="T76" fmla="*/ 1 w 1122"/>
                <a:gd name="T77" fmla="*/ 1 h 252"/>
                <a:gd name="T78" fmla="*/ 1 w 1122"/>
                <a:gd name="T79" fmla="*/ 1 h 252"/>
                <a:gd name="T80" fmla="*/ 1 w 1122"/>
                <a:gd name="T81" fmla="*/ 1 h 252"/>
                <a:gd name="T82" fmla="*/ 1 w 1122"/>
                <a:gd name="T83" fmla="*/ 1 h 252"/>
                <a:gd name="T84" fmla="*/ 1 w 1122"/>
                <a:gd name="T85" fmla="*/ 1 h 252"/>
                <a:gd name="T86" fmla="*/ 1 w 1122"/>
                <a:gd name="T87" fmla="*/ 1 h 252"/>
                <a:gd name="T88" fmla="*/ 1 w 1122"/>
                <a:gd name="T89" fmla="*/ 1 h 252"/>
                <a:gd name="T90" fmla="*/ 1 w 1122"/>
                <a:gd name="T91" fmla="*/ 1 h 252"/>
                <a:gd name="T92" fmla="*/ 1 w 1122"/>
                <a:gd name="T93" fmla="*/ 1 h 252"/>
                <a:gd name="T94" fmla="*/ 1 w 1122"/>
                <a:gd name="T95" fmla="*/ 1 h 252"/>
                <a:gd name="T96" fmla="*/ 1 w 1122"/>
                <a:gd name="T97" fmla="*/ 1 h 2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22"/>
                <a:gd name="T148" fmla="*/ 0 h 252"/>
                <a:gd name="T149" fmla="*/ 1122 w 1122"/>
                <a:gd name="T150" fmla="*/ 252 h 25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22" h="252">
                  <a:moveTo>
                    <a:pt x="1122" y="128"/>
                  </a:moveTo>
                  <a:lnTo>
                    <a:pt x="1113" y="155"/>
                  </a:lnTo>
                  <a:lnTo>
                    <a:pt x="1102" y="170"/>
                  </a:lnTo>
                  <a:lnTo>
                    <a:pt x="1087" y="175"/>
                  </a:lnTo>
                  <a:lnTo>
                    <a:pt x="1072" y="175"/>
                  </a:lnTo>
                  <a:lnTo>
                    <a:pt x="1052" y="171"/>
                  </a:lnTo>
                  <a:lnTo>
                    <a:pt x="1029" y="169"/>
                  </a:lnTo>
                  <a:lnTo>
                    <a:pt x="1005" y="171"/>
                  </a:lnTo>
                  <a:lnTo>
                    <a:pt x="979" y="181"/>
                  </a:lnTo>
                  <a:lnTo>
                    <a:pt x="912" y="220"/>
                  </a:lnTo>
                  <a:lnTo>
                    <a:pt x="833" y="243"/>
                  </a:lnTo>
                  <a:lnTo>
                    <a:pt x="744" y="252"/>
                  </a:lnTo>
                  <a:lnTo>
                    <a:pt x="653" y="251"/>
                  </a:lnTo>
                  <a:lnTo>
                    <a:pt x="559" y="240"/>
                  </a:lnTo>
                  <a:lnTo>
                    <a:pt x="469" y="223"/>
                  </a:lnTo>
                  <a:lnTo>
                    <a:pt x="384" y="200"/>
                  </a:lnTo>
                  <a:lnTo>
                    <a:pt x="311" y="176"/>
                  </a:lnTo>
                  <a:lnTo>
                    <a:pt x="254" y="158"/>
                  </a:lnTo>
                  <a:lnTo>
                    <a:pt x="199" y="163"/>
                  </a:lnTo>
                  <a:lnTo>
                    <a:pt x="147" y="176"/>
                  </a:lnTo>
                  <a:lnTo>
                    <a:pt x="101" y="194"/>
                  </a:lnTo>
                  <a:lnTo>
                    <a:pt x="60" y="206"/>
                  </a:lnTo>
                  <a:lnTo>
                    <a:pt x="29" y="205"/>
                  </a:lnTo>
                  <a:lnTo>
                    <a:pt x="8" y="181"/>
                  </a:lnTo>
                  <a:lnTo>
                    <a:pt x="0" y="128"/>
                  </a:lnTo>
                  <a:lnTo>
                    <a:pt x="31" y="69"/>
                  </a:lnTo>
                  <a:lnTo>
                    <a:pt x="60" y="41"/>
                  </a:lnTo>
                  <a:lnTo>
                    <a:pt x="87" y="33"/>
                  </a:lnTo>
                  <a:lnTo>
                    <a:pt x="117" y="42"/>
                  </a:lnTo>
                  <a:lnTo>
                    <a:pt x="150" y="55"/>
                  </a:lnTo>
                  <a:lnTo>
                    <a:pt x="189" y="69"/>
                  </a:lnTo>
                  <a:lnTo>
                    <a:pt x="237" y="74"/>
                  </a:lnTo>
                  <a:lnTo>
                    <a:pt x="296" y="66"/>
                  </a:lnTo>
                  <a:lnTo>
                    <a:pt x="390" y="33"/>
                  </a:lnTo>
                  <a:lnTo>
                    <a:pt x="481" y="12"/>
                  </a:lnTo>
                  <a:lnTo>
                    <a:pt x="571" y="1"/>
                  </a:lnTo>
                  <a:lnTo>
                    <a:pt x="660" y="0"/>
                  </a:lnTo>
                  <a:lnTo>
                    <a:pt x="748" y="7"/>
                  </a:lnTo>
                  <a:lnTo>
                    <a:pt x="839" y="25"/>
                  </a:lnTo>
                  <a:lnTo>
                    <a:pt x="933" y="51"/>
                  </a:lnTo>
                  <a:lnTo>
                    <a:pt x="1032" y="86"/>
                  </a:lnTo>
                  <a:lnTo>
                    <a:pt x="1048" y="86"/>
                  </a:lnTo>
                  <a:lnTo>
                    <a:pt x="1065" y="86"/>
                  </a:lnTo>
                  <a:lnTo>
                    <a:pt x="1079" y="87"/>
                  </a:lnTo>
                  <a:lnTo>
                    <a:pt x="1093" y="91"/>
                  </a:lnTo>
                  <a:lnTo>
                    <a:pt x="1102" y="95"/>
                  </a:lnTo>
                  <a:lnTo>
                    <a:pt x="1111" y="103"/>
                  </a:lnTo>
                  <a:lnTo>
                    <a:pt x="1117" y="113"/>
                  </a:lnTo>
                  <a:lnTo>
                    <a:pt x="1122" y="128"/>
                  </a:lnTo>
                  <a:close/>
                </a:path>
              </a:pathLst>
            </a:custGeom>
            <a:solidFill>
              <a:srgbClr val="E65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Freeform 601"/>
            <p:cNvSpPr>
              <a:spLocks/>
            </p:cNvSpPr>
            <p:nvPr/>
          </p:nvSpPr>
          <p:spPr bwMode="auto">
            <a:xfrm>
              <a:off x="2584" y="1409"/>
              <a:ext cx="559" cy="109"/>
            </a:xfrm>
            <a:custGeom>
              <a:avLst/>
              <a:gdLst>
                <a:gd name="T0" fmla="*/ 1 w 1118"/>
                <a:gd name="T1" fmla="*/ 1 h 218"/>
                <a:gd name="T2" fmla="*/ 1 w 1118"/>
                <a:gd name="T3" fmla="*/ 1 h 218"/>
                <a:gd name="T4" fmla="*/ 1 w 1118"/>
                <a:gd name="T5" fmla="*/ 1 h 218"/>
                <a:gd name="T6" fmla="*/ 1 w 1118"/>
                <a:gd name="T7" fmla="*/ 1 h 218"/>
                <a:gd name="T8" fmla="*/ 1 w 1118"/>
                <a:gd name="T9" fmla="*/ 1 h 218"/>
                <a:gd name="T10" fmla="*/ 1 w 1118"/>
                <a:gd name="T11" fmla="*/ 1 h 218"/>
                <a:gd name="T12" fmla="*/ 1 w 1118"/>
                <a:gd name="T13" fmla="*/ 1 h 218"/>
                <a:gd name="T14" fmla="*/ 1 w 1118"/>
                <a:gd name="T15" fmla="*/ 1 h 218"/>
                <a:gd name="T16" fmla="*/ 1 w 1118"/>
                <a:gd name="T17" fmla="*/ 1 h 218"/>
                <a:gd name="T18" fmla="*/ 1 w 1118"/>
                <a:gd name="T19" fmla="*/ 1 h 218"/>
                <a:gd name="T20" fmla="*/ 1 w 1118"/>
                <a:gd name="T21" fmla="*/ 1 h 218"/>
                <a:gd name="T22" fmla="*/ 1 w 1118"/>
                <a:gd name="T23" fmla="*/ 1 h 218"/>
                <a:gd name="T24" fmla="*/ 1 w 1118"/>
                <a:gd name="T25" fmla="*/ 1 h 218"/>
                <a:gd name="T26" fmla="*/ 1 w 1118"/>
                <a:gd name="T27" fmla="*/ 1 h 218"/>
                <a:gd name="T28" fmla="*/ 1 w 1118"/>
                <a:gd name="T29" fmla="*/ 1 h 218"/>
                <a:gd name="T30" fmla="*/ 1 w 1118"/>
                <a:gd name="T31" fmla="*/ 1 h 218"/>
                <a:gd name="T32" fmla="*/ 1 w 1118"/>
                <a:gd name="T33" fmla="*/ 1 h 218"/>
                <a:gd name="T34" fmla="*/ 1 w 1118"/>
                <a:gd name="T35" fmla="*/ 1 h 218"/>
                <a:gd name="T36" fmla="*/ 1 w 1118"/>
                <a:gd name="T37" fmla="*/ 1 h 218"/>
                <a:gd name="T38" fmla="*/ 1 w 1118"/>
                <a:gd name="T39" fmla="*/ 1 h 218"/>
                <a:gd name="T40" fmla="*/ 1 w 1118"/>
                <a:gd name="T41" fmla="*/ 1 h 218"/>
                <a:gd name="T42" fmla="*/ 1 w 1118"/>
                <a:gd name="T43" fmla="*/ 1 h 218"/>
                <a:gd name="T44" fmla="*/ 1 w 1118"/>
                <a:gd name="T45" fmla="*/ 1 h 218"/>
                <a:gd name="T46" fmla="*/ 1 w 1118"/>
                <a:gd name="T47" fmla="*/ 1 h 218"/>
                <a:gd name="T48" fmla="*/ 0 w 1118"/>
                <a:gd name="T49" fmla="*/ 1 h 218"/>
                <a:gd name="T50" fmla="*/ 1 w 1118"/>
                <a:gd name="T51" fmla="*/ 1 h 218"/>
                <a:gd name="T52" fmla="*/ 1 w 1118"/>
                <a:gd name="T53" fmla="*/ 1 h 218"/>
                <a:gd name="T54" fmla="*/ 1 w 1118"/>
                <a:gd name="T55" fmla="*/ 1 h 218"/>
                <a:gd name="T56" fmla="*/ 1 w 1118"/>
                <a:gd name="T57" fmla="*/ 1 h 218"/>
                <a:gd name="T58" fmla="*/ 1 w 1118"/>
                <a:gd name="T59" fmla="*/ 1 h 218"/>
                <a:gd name="T60" fmla="*/ 1 w 1118"/>
                <a:gd name="T61" fmla="*/ 1 h 218"/>
                <a:gd name="T62" fmla="*/ 1 w 1118"/>
                <a:gd name="T63" fmla="*/ 1 h 218"/>
                <a:gd name="T64" fmla="*/ 1 w 1118"/>
                <a:gd name="T65" fmla="*/ 1 h 218"/>
                <a:gd name="T66" fmla="*/ 1 w 1118"/>
                <a:gd name="T67" fmla="*/ 1 h 218"/>
                <a:gd name="T68" fmla="*/ 1 w 1118"/>
                <a:gd name="T69" fmla="*/ 1 h 218"/>
                <a:gd name="T70" fmla="*/ 1 w 1118"/>
                <a:gd name="T71" fmla="*/ 0 h 218"/>
                <a:gd name="T72" fmla="*/ 1 w 1118"/>
                <a:gd name="T73" fmla="*/ 0 h 218"/>
                <a:gd name="T74" fmla="*/ 1 w 1118"/>
                <a:gd name="T75" fmla="*/ 1 h 218"/>
                <a:gd name="T76" fmla="*/ 1 w 1118"/>
                <a:gd name="T77" fmla="*/ 1 h 218"/>
                <a:gd name="T78" fmla="*/ 1 w 1118"/>
                <a:gd name="T79" fmla="*/ 1 h 218"/>
                <a:gd name="T80" fmla="*/ 1 w 1118"/>
                <a:gd name="T81" fmla="*/ 1 h 218"/>
                <a:gd name="T82" fmla="*/ 1 w 1118"/>
                <a:gd name="T83" fmla="*/ 1 h 218"/>
                <a:gd name="T84" fmla="*/ 1 w 1118"/>
                <a:gd name="T85" fmla="*/ 1 h 218"/>
                <a:gd name="T86" fmla="*/ 1 w 1118"/>
                <a:gd name="T87" fmla="*/ 1 h 218"/>
                <a:gd name="T88" fmla="*/ 1 w 1118"/>
                <a:gd name="T89" fmla="*/ 1 h 218"/>
                <a:gd name="T90" fmla="*/ 1 w 1118"/>
                <a:gd name="T91" fmla="*/ 1 h 218"/>
                <a:gd name="T92" fmla="*/ 1 w 1118"/>
                <a:gd name="T93" fmla="*/ 1 h 218"/>
                <a:gd name="T94" fmla="*/ 1 w 1118"/>
                <a:gd name="T95" fmla="*/ 1 h 218"/>
                <a:gd name="T96" fmla="*/ 1 w 1118"/>
                <a:gd name="T97" fmla="*/ 1 h 2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8"/>
                <a:gd name="T148" fmla="*/ 0 h 218"/>
                <a:gd name="T149" fmla="*/ 1118 w 1118"/>
                <a:gd name="T150" fmla="*/ 218 h 2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8" h="218">
                  <a:moveTo>
                    <a:pt x="1118" y="109"/>
                  </a:moveTo>
                  <a:lnTo>
                    <a:pt x="1109" y="133"/>
                  </a:lnTo>
                  <a:lnTo>
                    <a:pt x="1098" y="148"/>
                  </a:lnTo>
                  <a:lnTo>
                    <a:pt x="1083" y="152"/>
                  </a:lnTo>
                  <a:lnTo>
                    <a:pt x="1068" y="152"/>
                  </a:lnTo>
                  <a:lnTo>
                    <a:pt x="1048" y="149"/>
                  </a:lnTo>
                  <a:lnTo>
                    <a:pt x="1025" y="147"/>
                  </a:lnTo>
                  <a:lnTo>
                    <a:pt x="1001" y="149"/>
                  </a:lnTo>
                  <a:lnTo>
                    <a:pt x="975" y="157"/>
                  </a:lnTo>
                  <a:lnTo>
                    <a:pt x="908" y="191"/>
                  </a:lnTo>
                  <a:lnTo>
                    <a:pt x="830" y="211"/>
                  </a:lnTo>
                  <a:lnTo>
                    <a:pt x="742" y="218"/>
                  </a:lnTo>
                  <a:lnTo>
                    <a:pt x="652" y="216"/>
                  </a:lnTo>
                  <a:lnTo>
                    <a:pt x="558" y="204"/>
                  </a:lnTo>
                  <a:lnTo>
                    <a:pt x="469" y="187"/>
                  </a:lnTo>
                  <a:lnTo>
                    <a:pt x="385" y="165"/>
                  </a:lnTo>
                  <a:lnTo>
                    <a:pt x="311" y="143"/>
                  </a:lnTo>
                  <a:lnTo>
                    <a:pt x="253" y="129"/>
                  </a:lnTo>
                  <a:lnTo>
                    <a:pt x="198" y="134"/>
                  </a:lnTo>
                  <a:lnTo>
                    <a:pt x="146" y="149"/>
                  </a:lnTo>
                  <a:lnTo>
                    <a:pt x="100" y="167"/>
                  </a:lnTo>
                  <a:lnTo>
                    <a:pt x="59" y="178"/>
                  </a:lnTo>
                  <a:lnTo>
                    <a:pt x="29" y="177"/>
                  </a:lnTo>
                  <a:lnTo>
                    <a:pt x="8" y="156"/>
                  </a:lnTo>
                  <a:lnTo>
                    <a:pt x="0" y="109"/>
                  </a:lnTo>
                  <a:lnTo>
                    <a:pt x="30" y="58"/>
                  </a:lnTo>
                  <a:lnTo>
                    <a:pt x="57" y="34"/>
                  </a:lnTo>
                  <a:lnTo>
                    <a:pt x="84" y="29"/>
                  </a:lnTo>
                  <a:lnTo>
                    <a:pt x="114" y="36"/>
                  </a:lnTo>
                  <a:lnTo>
                    <a:pt x="146" y="49"/>
                  </a:lnTo>
                  <a:lnTo>
                    <a:pt x="186" y="63"/>
                  </a:lnTo>
                  <a:lnTo>
                    <a:pt x="233" y="68"/>
                  </a:lnTo>
                  <a:lnTo>
                    <a:pt x="292" y="62"/>
                  </a:lnTo>
                  <a:lnTo>
                    <a:pt x="386" y="30"/>
                  </a:lnTo>
                  <a:lnTo>
                    <a:pt x="477" y="10"/>
                  </a:lnTo>
                  <a:lnTo>
                    <a:pt x="567" y="0"/>
                  </a:lnTo>
                  <a:lnTo>
                    <a:pt x="656" y="0"/>
                  </a:lnTo>
                  <a:lnTo>
                    <a:pt x="744" y="6"/>
                  </a:lnTo>
                  <a:lnTo>
                    <a:pt x="835" y="21"/>
                  </a:lnTo>
                  <a:lnTo>
                    <a:pt x="929" y="43"/>
                  </a:lnTo>
                  <a:lnTo>
                    <a:pt x="1028" y="71"/>
                  </a:lnTo>
                  <a:lnTo>
                    <a:pt x="1044" y="72"/>
                  </a:lnTo>
                  <a:lnTo>
                    <a:pt x="1061" y="73"/>
                  </a:lnTo>
                  <a:lnTo>
                    <a:pt x="1075" y="75"/>
                  </a:lnTo>
                  <a:lnTo>
                    <a:pt x="1089" y="79"/>
                  </a:lnTo>
                  <a:lnTo>
                    <a:pt x="1098" y="83"/>
                  </a:lnTo>
                  <a:lnTo>
                    <a:pt x="1107" y="89"/>
                  </a:lnTo>
                  <a:lnTo>
                    <a:pt x="1113" y="97"/>
                  </a:lnTo>
                  <a:lnTo>
                    <a:pt x="1118" y="109"/>
                  </a:lnTo>
                  <a:close/>
                </a:path>
              </a:pathLst>
            </a:custGeom>
            <a:solidFill>
              <a:srgbClr val="F257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Freeform 602"/>
            <p:cNvSpPr>
              <a:spLocks/>
            </p:cNvSpPr>
            <p:nvPr/>
          </p:nvSpPr>
          <p:spPr bwMode="auto">
            <a:xfrm>
              <a:off x="2586" y="1418"/>
              <a:ext cx="557" cy="92"/>
            </a:xfrm>
            <a:custGeom>
              <a:avLst/>
              <a:gdLst>
                <a:gd name="T0" fmla="*/ 1 w 1112"/>
                <a:gd name="T1" fmla="*/ 1 h 184"/>
                <a:gd name="T2" fmla="*/ 1 w 1112"/>
                <a:gd name="T3" fmla="*/ 1 h 184"/>
                <a:gd name="T4" fmla="*/ 1 w 1112"/>
                <a:gd name="T5" fmla="*/ 1 h 184"/>
                <a:gd name="T6" fmla="*/ 1 w 1112"/>
                <a:gd name="T7" fmla="*/ 1 h 184"/>
                <a:gd name="T8" fmla="*/ 1 w 1112"/>
                <a:gd name="T9" fmla="*/ 1 h 184"/>
                <a:gd name="T10" fmla="*/ 1 w 1112"/>
                <a:gd name="T11" fmla="*/ 1 h 184"/>
                <a:gd name="T12" fmla="*/ 1 w 1112"/>
                <a:gd name="T13" fmla="*/ 1 h 184"/>
                <a:gd name="T14" fmla="*/ 1 w 1112"/>
                <a:gd name="T15" fmla="*/ 1 h 184"/>
                <a:gd name="T16" fmla="*/ 1 w 1112"/>
                <a:gd name="T17" fmla="*/ 1 h 184"/>
                <a:gd name="T18" fmla="*/ 1 w 1112"/>
                <a:gd name="T19" fmla="*/ 1 h 184"/>
                <a:gd name="T20" fmla="*/ 1 w 1112"/>
                <a:gd name="T21" fmla="*/ 1 h 184"/>
                <a:gd name="T22" fmla="*/ 1 w 1112"/>
                <a:gd name="T23" fmla="*/ 1 h 184"/>
                <a:gd name="T24" fmla="*/ 1 w 1112"/>
                <a:gd name="T25" fmla="*/ 1 h 184"/>
                <a:gd name="T26" fmla="*/ 1 w 1112"/>
                <a:gd name="T27" fmla="*/ 1 h 184"/>
                <a:gd name="T28" fmla="*/ 1 w 1112"/>
                <a:gd name="T29" fmla="*/ 1 h 184"/>
                <a:gd name="T30" fmla="*/ 1 w 1112"/>
                <a:gd name="T31" fmla="*/ 1 h 184"/>
                <a:gd name="T32" fmla="*/ 1 w 1112"/>
                <a:gd name="T33" fmla="*/ 1 h 184"/>
                <a:gd name="T34" fmla="*/ 1 w 1112"/>
                <a:gd name="T35" fmla="*/ 1 h 184"/>
                <a:gd name="T36" fmla="*/ 1 w 1112"/>
                <a:gd name="T37" fmla="*/ 1 h 184"/>
                <a:gd name="T38" fmla="*/ 1 w 1112"/>
                <a:gd name="T39" fmla="*/ 1 h 184"/>
                <a:gd name="T40" fmla="*/ 1 w 1112"/>
                <a:gd name="T41" fmla="*/ 1 h 184"/>
                <a:gd name="T42" fmla="*/ 1 w 1112"/>
                <a:gd name="T43" fmla="*/ 1 h 184"/>
                <a:gd name="T44" fmla="*/ 1 w 1112"/>
                <a:gd name="T45" fmla="*/ 1 h 184"/>
                <a:gd name="T46" fmla="*/ 1 w 1112"/>
                <a:gd name="T47" fmla="*/ 1 h 184"/>
                <a:gd name="T48" fmla="*/ 0 w 1112"/>
                <a:gd name="T49" fmla="*/ 1 h 184"/>
                <a:gd name="T50" fmla="*/ 1 w 1112"/>
                <a:gd name="T51" fmla="*/ 1 h 184"/>
                <a:gd name="T52" fmla="*/ 1 w 1112"/>
                <a:gd name="T53" fmla="*/ 1 h 184"/>
                <a:gd name="T54" fmla="*/ 1 w 1112"/>
                <a:gd name="T55" fmla="*/ 1 h 184"/>
                <a:gd name="T56" fmla="*/ 1 w 1112"/>
                <a:gd name="T57" fmla="*/ 1 h 184"/>
                <a:gd name="T58" fmla="*/ 1 w 1112"/>
                <a:gd name="T59" fmla="*/ 1 h 184"/>
                <a:gd name="T60" fmla="*/ 1 w 1112"/>
                <a:gd name="T61" fmla="*/ 1 h 184"/>
                <a:gd name="T62" fmla="*/ 1 w 1112"/>
                <a:gd name="T63" fmla="*/ 1 h 184"/>
                <a:gd name="T64" fmla="*/ 1 w 1112"/>
                <a:gd name="T65" fmla="*/ 1 h 184"/>
                <a:gd name="T66" fmla="*/ 1 w 1112"/>
                <a:gd name="T67" fmla="*/ 1 h 184"/>
                <a:gd name="T68" fmla="*/ 1 w 1112"/>
                <a:gd name="T69" fmla="*/ 1 h 184"/>
                <a:gd name="T70" fmla="*/ 1 w 1112"/>
                <a:gd name="T71" fmla="*/ 0 h 184"/>
                <a:gd name="T72" fmla="*/ 1 w 1112"/>
                <a:gd name="T73" fmla="*/ 0 h 184"/>
                <a:gd name="T74" fmla="*/ 1 w 1112"/>
                <a:gd name="T75" fmla="*/ 1 h 184"/>
                <a:gd name="T76" fmla="*/ 1 w 1112"/>
                <a:gd name="T77" fmla="*/ 1 h 184"/>
                <a:gd name="T78" fmla="*/ 1 w 1112"/>
                <a:gd name="T79" fmla="*/ 1 h 184"/>
                <a:gd name="T80" fmla="*/ 1 w 1112"/>
                <a:gd name="T81" fmla="*/ 1 h 184"/>
                <a:gd name="T82" fmla="*/ 1 w 1112"/>
                <a:gd name="T83" fmla="*/ 1 h 184"/>
                <a:gd name="T84" fmla="*/ 1 w 1112"/>
                <a:gd name="T85" fmla="*/ 1 h 184"/>
                <a:gd name="T86" fmla="*/ 1 w 1112"/>
                <a:gd name="T87" fmla="*/ 1 h 184"/>
                <a:gd name="T88" fmla="*/ 1 w 1112"/>
                <a:gd name="T89" fmla="*/ 1 h 184"/>
                <a:gd name="T90" fmla="*/ 1 w 1112"/>
                <a:gd name="T91" fmla="*/ 1 h 184"/>
                <a:gd name="T92" fmla="*/ 1 w 1112"/>
                <a:gd name="T93" fmla="*/ 1 h 184"/>
                <a:gd name="T94" fmla="*/ 1 w 1112"/>
                <a:gd name="T95" fmla="*/ 1 h 184"/>
                <a:gd name="T96" fmla="*/ 1 w 1112"/>
                <a:gd name="T97" fmla="*/ 1 h 18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2"/>
                <a:gd name="T148" fmla="*/ 0 h 184"/>
                <a:gd name="T149" fmla="*/ 1112 w 1112"/>
                <a:gd name="T150" fmla="*/ 184 h 18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2" h="184">
                  <a:moveTo>
                    <a:pt x="1112" y="96"/>
                  </a:moveTo>
                  <a:lnTo>
                    <a:pt x="1103" y="118"/>
                  </a:lnTo>
                  <a:lnTo>
                    <a:pt x="1092" y="131"/>
                  </a:lnTo>
                  <a:lnTo>
                    <a:pt x="1077" y="135"/>
                  </a:lnTo>
                  <a:lnTo>
                    <a:pt x="1062" y="135"/>
                  </a:lnTo>
                  <a:lnTo>
                    <a:pt x="1042" y="131"/>
                  </a:lnTo>
                  <a:lnTo>
                    <a:pt x="1019" y="129"/>
                  </a:lnTo>
                  <a:lnTo>
                    <a:pt x="995" y="128"/>
                  </a:lnTo>
                  <a:lnTo>
                    <a:pt x="969" y="134"/>
                  </a:lnTo>
                  <a:lnTo>
                    <a:pt x="902" y="164"/>
                  </a:lnTo>
                  <a:lnTo>
                    <a:pt x="824" y="179"/>
                  </a:lnTo>
                  <a:lnTo>
                    <a:pt x="736" y="184"/>
                  </a:lnTo>
                  <a:lnTo>
                    <a:pt x="646" y="179"/>
                  </a:lnTo>
                  <a:lnTo>
                    <a:pt x="552" y="168"/>
                  </a:lnTo>
                  <a:lnTo>
                    <a:pt x="463" y="152"/>
                  </a:lnTo>
                  <a:lnTo>
                    <a:pt x="379" y="133"/>
                  </a:lnTo>
                  <a:lnTo>
                    <a:pt x="305" y="115"/>
                  </a:lnTo>
                  <a:lnTo>
                    <a:pt x="249" y="104"/>
                  </a:lnTo>
                  <a:lnTo>
                    <a:pt x="195" y="108"/>
                  </a:lnTo>
                  <a:lnTo>
                    <a:pt x="144" y="120"/>
                  </a:lnTo>
                  <a:lnTo>
                    <a:pt x="99" y="137"/>
                  </a:lnTo>
                  <a:lnTo>
                    <a:pt x="59" y="148"/>
                  </a:lnTo>
                  <a:lnTo>
                    <a:pt x="28" y="149"/>
                  </a:lnTo>
                  <a:lnTo>
                    <a:pt x="7" y="131"/>
                  </a:lnTo>
                  <a:lnTo>
                    <a:pt x="0" y="91"/>
                  </a:lnTo>
                  <a:lnTo>
                    <a:pt x="29" y="48"/>
                  </a:lnTo>
                  <a:lnTo>
                    <a:pt x="57" y="28"/>
                  </a:lnTo>
                  <a:lnTo>
                    <a:pt x="82" y="24"/>
                  </a:lnTo>
                  <a:lnTo>
                    <a:pt x="110" y="31"/>
                  </a:lnTo>
                  <a:lnTo>
                    <a:pt x="142" y="43"/>
                  </a:lnTo>
                  <a:lnTo>
                    <a:pt x="181" y="54"/>
                  </a:lnTo>
                  <a:lnTo>
                    <a:pt x="227" y="59"/>
                  </a:lnTo>
                  <a:lnTo>
                    <a:pt x="286" y="53"/>
                  </a:lnTo>
                  <a:lnTo>
                    <a:pt x="379" y="26"/>
                  </a:lnTo>
                  <a:lnTo>
                    <a:pt x="469" y="9"/>
                  </a:lnTo>
                  <a:lnTo>
                    <a:pt x="559" y="0"/>
                  </a:lnTo>
                  <a:lnTo>
                    <a:pt x="648" y="0"/>
                  </a:lnTo>
                  <a:lnTo>
                    <a:pt x="736" y="6"/>
                  </a:lnTo>
                  <a:lnTo>
                    <a:pt x="829" y="18"/>
                  </a:lnTo>
                  <a:lnTo>
                    <a:pt x="923" y="37"/>
                  </a:lnTo>
                  <a:lnTo>
                    <a:pt x="1022" y="63"/>
                  </a:lnTo>
                  <a:lnTo>
                    <a:pt x="1038" y="64"/>
                  </a:lnTo>
                  <a:lnTo>
                    <a:pt x="1055" y="65"/>
                  </a:lnTo>
                  <a:lnTo>
                    <a:pt x="1069" y="65"/>
                  </a:lnTo>
                  <a:lnTo>
                    <a:pt x="1083" y="68"/>
                  </a:lnTo>
                  <a:lnTo>
                    <a:pt x="1092" y="71"/>
                  </a:lnTo>
                  <a:lnTo>
                    <a:pt x="1101" y="77"/>
                  </a:lnTo>
                  <a:lnTo>
                    <a:pt x="1107" y="85"/>
                  </a:lnTo>
                  <a:lnTo>
                    <a:pt x="1112" y="9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Freeform 603"/>
            <p:cNvSpPr>
              <a:spLocks/>
            </p:cNvSpPr>
            <p:nvPr/>
          </p:nvSpPr>
          <p:spPr bwMode="auto">
            <a:xfrm>
              <a:off x="2289" y="2013"/>
              <a:ext cx="777" cy="166"/>
            </a:xfrm>
            <a:custGeom>
              <a:avLst/>
              <a:gdLst>
                <a:gd name="T0" fmla="*/ 0 w 1555"/>
                <a:gd name="T1" fmla="*/ 1 h 332"/>
                <a:gd name="T2" fmla="*/ 0 w 1555"/>
                <a:gd name="T3" fmla="*/ 1 h 332"/>
                <a:gd name="T4" fmla="*/ 0 w 1555"/>
                <a:gd name="T5" fmla="*/ 1 h 332"/>
                <a:gd name="T6" fmla="*/ 0 w 1555"/>
                <a:gd name="T7" fmla="*/ 1 h 332"/>
                <a:gd name="T8" fmla="*/ 0 w 1555"/>
                <a:gd name="T9" fmla="*/ 1 h 332"/>
                <a:gd name="T10" fmla="*/ 0 w 1555"/>
                <a:gd name="T11" fmla="*/ 1 h 332"/>
                <a:gd name="T12" fmla="*/ 0 w 1555"/>
                <a:gd name="T13" fmla="*/ 1 h 332"/>
                <a:gd name="T14" fmla="*/ 0 w 1555"/>
                <a:gd name="T15" fmla="*/ 1 h 332"/>
                <a:gd name="T16" fmla="*/ 0 w 1555"/>
                <a:gd name="T17" fmla="*/ 1 h 332"/>
                <a:gd name="T18" fmla="*/ 0 w 1555"/>
                <a:gd name="T19" fmla="*/ 1 h 332"/>
                <a:gd name="T20" fmla="*/ 0 w 1555"/>
                <a:gd name="T21" fmla="*/ 1 h 332"/>
                <a:gd name="T22" fmla="*/ 0 w 1555"/>
                <a:gd name="T23" fmla="*/ 1 h 332"/>
                <a:gd name="T24" fmla="*/ 0 w 1555"/>
                <a:gd name="T25" fmla="*/ 1 h 332"/>
                <a:gd name="T26" fmla="*/ 0 w 1555"/>
                <a:gd name="T27" fmla="*/ 1 h 332"/>
                <a:gd name="T28" fmla="*/ 0 w 1555"/>
                <a:gd name="T29" fmla="*/ 1 h 332"/>
                <a:gd name="T30" fmla="*/ 0 w 1555"/>
                <a:gd name="T31" fmla="*/ 1 h 332"/>
                <a:gd name="T32" fmla="*/ 0 w 1555"/>
                <a:gd name="T33" fmla="*/ 1 h 332"/>
                <a:gd name="T34" fmla="*/ 0 w 1555"/>
                <a:gd name="T35" fmla="*/ 1 h 332"/>
                <a:gd name="T36" fmla="*/ 0 w 1555"/>
                <a:gd name="T37" fmla="*/ 1 h 332"/>
                <a:gd name="T38" fmla="*/ 0 w 1555"/>
                <a:gd name="T39" fmla="*/ 1 h 332"/>
                <a:gd name="T40" fmla="*/ 0 w 1555"/>
                <a:gd name="T41" fmla="*/ 1 h 332"/>
                <a:gd name="T42" fmla="*/ 0 w 1555"/>
                <a:gd name="T43" fmla="*/ 1 h 332"/>
                <a:gd name="T44" fmla="*/ 0 w 1555"/>
                <a:gd name="T45" fmla="*/ 1 h 332"/>
                <a:gd name="T46" fmla="*/ 0 w 1555"/>
                <a:gd name="T47" fmla="*/ 1 h 332"/>
                <a:gd name="T48" fmla="*/ 0 w 1555"/>
                <a:gd name="T49" fmla="*/ 1 h 332"/>
                <a:gd name="T50" fmla="*/ 0 w 1555"/>
                <a:gd name="T51" fmla="*/ 1 h 332"/>
                <a:gd name="T52" fmla="*/ 0 w 1555"/>
                <a:gd name="T53" fmla="*/ 1 h 332"/>
                <a:gd name="T54" fmla="*/ 0 w 1555"/>
                <a:gd name="T55" fmla="*/ 1 h 332"/>
                <a:gd name="T56" fmla="*/ 0 w 1555"/>
                <a:gd name="T57" fmla="*/ 1 h 332"/>
                <a:gd name="T58" fmla="*/ 0 w 1555"/>
                <a:gd name="T59" fmla="*/ 0 h 332"/>
                <a:gd name="T60" fmla="*/ 0 w 1555"/>
                <a:gd name="T61" fmla="*/ 1 h 332"/>
                <a:gd name="T62" fmla="*/ 0 w 1555"/>
                <a:gd name="T63" fmla="*/ 1 h 332"/>
                <a:gd name="T64" fmla="*/ 0 w 1555"/>
                <a:gd name="T65" fmla="*/ 1 h 3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55"/>
                <a:gd name="T100" fmla="*/ 0 h 332"/>
                <a:gd name="T101" fmla="*/ 1555 w 1555"/>
                <a:gd name="T102" fmla="*/ 332 h 3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55" h="332">
                  <a:moveTo>
                    <a:pt x="1555" y="56"/>
                  </a:moveTo>
                  <a:lnTo>
                    <a:pt x="1532" y="105"/>
                  </a:lnTo>
                  <a:lnTo>
                    <a:pt x="1520" y="151"/>
                  </a:lnTo>
                  <a:lnTo>
                    <a:pt x="1512" y="193"/>
                  </a:lnTo>
                  <a:lnTo>
                    <a:pt x="1507" y="231"/>
                  </a:lnTo>
                  <a:lnTo>
                    <a:pt x="1497" y="262"/>
                  </a:lnTo>
                  <a:lnTo>
                    <a:pt x="1480" y="288"/>
                  </a:lnTo>
                  <a:lnTo>
                    <a:pt x="1448" y="309"/>
                  </a:lnTo>
                  <a:lnTo>
                    <a:pt x="1402" y="324"/>
                  </a:lnTo>
                  <a:lnTo>
                    <a:pt x="1245" y="329"/>
                  </a:lnTo>
                  <a:lnTo>
                    <a:pt x="1076" y="332"/>
                  </a:lnTo>
                  <a:lnTo>
                    <a:pt x="895" y="331"/>
                  </a:lnTo>
                  <a:lnTo>
                    <a:pt x="711" y="325"/>
                  </a:lnTo>
                  <a:lnTo>
                    <a:pt x="527" y="309"/>
                  </a:lnTo>
                  <a:lnTo>
                    <a:pt x="349" y="286"/>
                  </a:lnTo>
                  <a:lnTo>
                    <a:pt x="183" y="251"/>
                  </a:lnTo>
                  <a:lnTo>
                    <a:pt x="33" y="205"/>
                  </a:lnTo>
                  <a:lnTo>
                    <a:pt x="5" y="182"/>
                  </a:lnTo>
                  <a:lnTo>
                    <a:pt x="0" y="161"/>
                  </a:lnTo>
                  <a:lnTo>
                    <a:pt x="12" y="142"/>
                  </a:lnTo>
                  <a:lnTo>
                    <a:pt x="36" y="127"/>
                  </a:lnTo>
                  <a:lnTo>
                    <a:pt x="66" y="112"/>
                  </a:lnTo>
                  <a:lnTo>
                    <a:pt x="101" y="101"/>
                  </a:lnTo>
                  <a:lnTo>
                    <a:pt x="134" y="91"/>
                  </a:lnTo>
                  <a:lnTo>
                    <a:pt x="161" y="85"/>
                  </a:lnTo>
                  <a:lnTo>
                    <a:pt x="251" y="64"/>
                  </a:lnTo>
                  <a:lnTo>
                    <a:pt x="420" y="43"/>
                  </a:lnTo>
                  <a:lnTo>
                    <a:pt x="640" y="23"/>
                  </a:lnTo>
                  <a:lnTo>
                    <a:pt x="886" y="8"/>
                  </a:lnTo>
                  <a:lnTo>
                    <a:pt x="1127" y="0"/>
                  </a:lnTo>
                  <a:lnTo>
                    <a:pt x="1339" y="4"/>
                  </a:lnTo>
                  <a:lnTo>
                    <a:pt x="1489" y="21"/>
                  </a:lnTo>
                  <a:lnTo>
                    <a:pt x="1555" y="56"/>
                  </a:lnTo>
                  <a:close/>
                </a:path>
              </a:pathLst>
            </a:custGeom>
            <a:solidFill>
              <a:srgbClr val="FFB83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Freeform 604"/>
            <p:cNvSpPr>
              <a:spLocks/>
            </p:cNvSpPr>
            <p:nvPr/>
          </p:nvSpPr>
          <p:spPr bwMode="auto">
            <a:xfrm>
              <a:off x="2289" y="2013"/>
              <a:ext cx="777" cy="143"/>
            </a:xfrm>
            <a:custGeom>
              <a:avLst/>
              <a:gdLst>
                <a:gd name="T0" fmla="*/ 0 w 1555"/>
                <a:gd name="T1" fmla="*/ 0 h 287"/>
                <a:gd name="T2" fmla="*/ 0 w 1555"/>
                <a:gd name="T3" fmla="*/ 0 h 287"/>
                <a:gd name="T4" fmla="*/ 0 w 1555"/>
                <a:gd name="T5" fmla="*/ 0 h 287"/>
                <a:gd name="T6" fmla="*/ 0 w 1555"/>
                <a:gd name="T7" fmla="*/ 0 h 287"/>
                <a:gd name="T8" fmla="*/ 0 w 1555"/>
                <a:gd name="T9" fmla="*/ 0 h 287"/>
                <a:gd name="T10" fmla="*/ 0 w 1555"/>
                <a:gd name="T11" fmla="*/ 0 h 287"/>
                <a:gd name="T12" fmla="*/ 0 w 1555"/>
                <a:gd name="T13" fmla="*/ 0 h 287"/>
                <a:gd name="T14" fmla="*/ 0 w 1555"/>
                <a:gd name="T15" fmla="*/ 0 h 287"/>
                <a:gd name="T16" fmla="*/ 0 w 1555"/>
                <a:gd name="T17" fmla="*/ 0 h 287"/>
                <a:gd name="T18" fmla="*/ 0 w 1555"/>
                <a:gd name="T19" fmla="*/ 0 h 287"/>
                <a:gd name="T20" fmla="*/ 0 w 1555"/>
                <a:gd name="T21" fmla="*/ 0 h 287"/>
                <a:gd name="T22" fmla="*/ 0 w 1555"/>
                <a:gd name="T23" fmla="*/ 0 h 287"/>
                <a:gd name="T24" fmla="*/ 0 w 1555"/>
                <a:gd name="T25" fmla="*/ 0 h 287"/>
                <a:gd name="T26" fmla="*/ 0 w 1555"/>
                <a:gd name="T27" fmla="*/ 0 h 287"/>
                <a:gd name="T28" fmla="*/ 0 w 1555"/>
                <a:gd name="T29" fmla="*/ 0 h 287"/>
                <a:gd name="T30" fmla="*/ 0 w 1555"/>
                <a:gd name="T31" fmla="*/ 0 h 287"/>
                <a:gd name="T32" fmla="*/ 0 w 1555"/>
                <a:gd name="T33" fmla="*/ 0 h 287"/>
                <a:gd name="T34" fmla="*/ 0 w 1555"/>
                <a:gd name="T35" fmla="*/ 0 h 287"/>
                <a:gd name="T36" fmla="*/ 0 w 1555"/>
                <a:gd name="T37" fmla="*/ 0 h 287"/>
                <a:gd name="T38" fmla="*/ 0 w 1555"/>
                <a:gd name="T39" fmla="*/ 0 h 287"/>
                <a:gd name="T40" fmla="*/ 0 w 1555"/>
                <a:gd name="T41" fmla="*/ 0 h 287"/>
                <a:gd name="T42" fmla="*/ 0 w 1555"/>
                <a:gd name="T43" fmla="*/ 0 h 287"/>
                <a:gd name="T44" fmla="*/ 0 w 1555"/>
                <a:gd name="T45" fmla="*/ 0 h 287"/>
                <a:gd name="T46" fmla="*/ 0 w 1555"/>
                <a:gd name="T47" fmla="*/ 0 h 287"/>
                <a:gd name="T48" fmla="*/ 0 w 1555"/>
                <a:gd name="T49" fmla="*/ 0 h 287"/>
                <a:gd name="T50" fmla="*/ 0 w 1555"/>
                <a:gd name="T51" fmla="*/ 0 h 287"/>
                <a:gd name="T52" fmla="*/ 0 w 1555"/>
                <a:gd name="T53" fmla="*/ 0 h 287"/>
                <a:gd name="T54" fmla="*/ 0 w 1555"/>
                <a:gd name="T55" fmla="*/ 0 h 287"/>
                <a:gd name="T56" fmla="*/ 0 w 1555"/>
                <a:gd name="T57" fmla="*/ 0 h 287"/>
                <a:gd name="T58" fmla="*/ 0 w 1555"/>
                <a:gd name="T59" fmla="*/ 0 h 287"/>
                <a:gd name="T60" fmla="*/ 0 w 1555"/>
                <a:gd name="T61" fmla="*/ 0 h 287"/>
                <a:gd name="T62" fmla="*/ 0 w 1555"/>
                <a:gd name="T63" fmla="*/ 0 h 287"/>
                <a:gd name="T64" fmla="*/ 0 w 1555"/>
                <a:gd name="T65" fmla="*/ 0 h 28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55"/>
                <a:gd name="T100" fmla="*/ 0 h 287"/>
                <a:gd name="T101" fmla="*/ 1555 w 1555"/>
                <a:gd name="T102" fmla="*/ 287 h 28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55" h="287">
                  <a:moveTo>
                    <a:pt x="1555" y="56"/>
                  </a:moveTo>
                  <a:lnTo>
                    <a:pt x="1537" y="98"/>
                  </a:lnTo>
                  <a:lnTo>
                    <a:pt x="1526" y="137"/>
                  </a:lnTo>
                  <a:lnTo>
                    <a:pt x="1519" y="172"/>
                  </a:lnTo>
                  <a:lnTo>
                    <a:pt x="1513" y="204"/>
                  </a:lnTo>
                  <a:lnTo>
                    <a:pt x="1504" y="230"/>
                  </a:lnTo>
                  <a:lnTo>
                    <a:pt x="1488" y="253"/>
                  </a:lnTo>
                  <a:lnTo>
                    <a:pt x="1461" y="271"/>
                  </a:lnTo>
                  <a:lnTo>
                    <a:pt x="1422" y="286"/>
                  </a:lnTo>
                  <a:lnTo>
                    <a:pt x="1271" y="287"/>
                  </a:lnTo>
                  <a:lnTo>
                    <a:pt x="1104" y="287"/>
                  </a:lnTo>
                  <a:lnTo>
                    <a:pt x="923" y="283"/>
                  </a:lnTo>
                  <a:lnTo>
                    <a:pt x="736" y="276"/>
                  </a:lnTo>
                  <a:lnTo>
                    <a:pt x="546" y="265"/>
                  </a:lnTo>
                  <a:lnTo>
                    <a:pt x="362" y="250"/>
                  </a:lnTo>
                  <a:lnTo>
                    <a:pt x="189" y="230"/>
                  </a:lnTo>
                  <a:lnTo>
                    <a:pt x="33" y="205"/>
                  </a:lnTo>
                  <a:lnTo>
                    <a:pt x="5" y="182"/>
                  </a:lnTo>
                  <a:lnTo>
                    <a:pt x="0" y="161"/>
                  </a:lnTo>
                  <a:lnTo>
                    <a:pt x="12" y="142"/>
                  </a:lnTo>
                  <a:lnTo>
                    <a:pt x="36" y="127"/>
                  </a:lnTo>
                  <a:lnTo>
                    <a:pt x="66" y="112"/>
                  </a:lnTo>
                  <a:lnTo>
                    <a:pt x="101" y="101"/>
                  </a:lnTo>
                  <a:lnTo>
                    <a:pt x="134" y="91"/>
                  </a:lnTo>
                  <a:lnTo>
                    <a:pt x="161" y="85"/>
                  </a:lnTo>
                  <a:lnTo>
                    <a:pt x="251" y="64"/>
                  </a:lnTo>
                  <a:lnTo>
                    <a:pt x="420" y="43"/>
                  </a:lnTo>
                  <a:lnTo>
                    <a:pt x="640" y="23"/>
                  </a:lnTo>
                  <a:lnTo>
                    <a:pt x="886" y="8"/>
                  </a:lnTo>
                  <a:lnTo>
                    <a:pt x="1127" y="0"/>
                  </a:lnTo>
                  <a:lnTo>
                    <a:pt x="1339" y="4"/>
                  </a:lnTo>
                  <a:lnTo>
                    <a:pt x="1489" y="21"/>
                  </a:lnTo>
                  <a:lnTo>
                    <a:pt x="1555" y="56"/>
                  </a:lnTo>
                  <a:close/>
                </a:path>
              </a:pathLst>
            </a:custGeom>
            <a:solidFill>
              <a:srgbClr val="FFC2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Freeform 605"/>
            <p:cNvSpPr>
              <a:spLocks/>
            </p:cNvSpPr>
            <p:nvPr/>
          </p:nvSpPr>
          <p:spPr bwMode="auto">
            <a:xfrm>
              <a:off x="2289" y="2013"/>
              <a:ext cx="777" cy="123"/>
            </a:xfrm>
            <a:custGeom>
              <a:avLst/>
              <a:gdLst>
                <a:gd name="T0" fmla="*/ 0 w 1555"/>
                <a:gd name="T1" fmla="*/ 0 h 247"/>
                <a:gd name="T2" fmla="*/ 0 w 1555"/>
                <a:gd name="T3" fmla="*/ 0 h 247"/>
                <a:gd name="T4" fmla="*/ 0 w 1555"/>
                <a:gd name="T5" fmla="*/ 0 h 247"/>
                <a:gd name="T6" fmla="*/ 0 w 1555"/>
                <a:gd name="T7" fmla="*/ 0 h 247"/>
                <a:gd name="T8" fmla="*/ 0 w 1555"/>
                <a:gd name="T9" fmla="*/ 0 h 247"/>
                <a:gd name="T10" fmla="*/ 0 w 1555"/>
                <a:gd name="T11" fmla="*/ 0 h 247"/>
                <a:gd name="T12" fmla="*/ 0 w 1555"/>
                <a:gd name="T13" fmla="*/ 0 h 247"/>
                <a:gd name="T14" fmla="*/ 0 w 1555"/>
                <a:gd name="T15" fmla="*/ 0 h 247"/>
                <a:gd name="T16" fmla="*/ 0 w 1555"/>
                <a:gd name="T17" fmla="*/ 0 h 247"/>
                <a:gd name="T18" fmla="*/ 0 w 1555"/>
                <a:gd name="T19" fmla="*/ 0 h 247"/>
                <a:gd name="T20" fmla="*/ 0 w 1555"/>
                <a:gd name="T21" fmla="*/ 0 h 247"/>
                <a:gd name="T22" fmla="*/ 0 w 1555"/>
                <a:gd name="T23" fmla="*/ 0 h 247"/>
                <a:gd name="T24" fmla="*/ 0 w 1555"/>
                <a:gd name="T25" fmla="*/ 0 h 247"/>
                <a:gd name="T26" fmla="*/ 0 w 1555"/>
                <a:gd name="T27" fmla="*/ 0 h 247"/>
                <a:gd name="T28" fmla="*/ 0 w 1555"/>
                <a:gd name="T29" fmla="*/ 0 h 247"/>
                <a:gd name="T30" fmla="*/ 0 w 1555"/>
                <a:gd name="T31" fmla="*/ 0 h 247"/>
                <a:gd name="T32" fmla="*/ 0 w 1555"/>
                <a:gd name="T33" fmla="*/ 0 h 247"/>
                <a:gd name="T34" fmla="*/ 0 w 1555"/>
                <a:gd name="T35" fmla="*/ 0 h 247"/>
                <a:gd name="T36" fmla="*/ 0 w 1555"/>
                <a:gd name="T37" fmla="*/ 0 h 247"/>
                <a:gd name="T38" fmla="*/ 0 w 1555"/>
                <a:gd name="T39" fmla="*/ 0 h 247"/>
                <a:gd name="T40" fmla="*/ 0 w 1555"/>
                <a:gd name="T41" fmla="*/ 0 h 247"/>
                <a:gd name="T42" fmla="*/ 0 w 1555"/>
                <a:gd name="T43" fmla="*/ 0 h 247"/>
                <a:gd name="T44" fmla="*/ 0 w 1555"/>
                <a:gd name="T45" fmla="*/ 0 h 247"/>
                <a:gd name="T46" fmla="*/ 0 w 1555"/>
                <a:gd name="T47" fmla="*/ 0 h 247"/>
                <a:gd name="T48" fmla="*/ 0 w 1555"/>
                <a:gd name="T49" fmla="*/ 0 h 247"/>
                <a:gd name="T50" fmla="*/ 0 w 1555"/>
                <a:gd name="T51" fmla="*/ 0 h 247"/>
                <a:gd name="T52" fmla="*/ 0 w 1555"/>
                <a:gd name="T53" fmla="*/ 0 h 247"/>
                <a:gd name="T54" fmla="*/ 0 w 1555"/>
                <a:gd name="T55" fmla="*/ 0 h 247"/>
                <a:gd name="T56" fmla="*/ 0 w 1555"/>
                <a:gd name="T57" fmla="*/ 0 h 247"/>
                <a:gd name="T58" fmla="*/ 0 w 1555"/>
                <a:gd name="T59" fmla="*/ 0 h 247"/>
                <a:gd name="T60" fmla="*/ 0 w 1555"/>
                <a:gd name="T61" fmla="*/ 0 h 247"/>
                <a:gd name="T62" fmla="*/ 0 w 1555"/>
                <a:gd name="T63" fmla="*/ 0 h 247"/>
                <a:gd name="T64" fmla="*/ 0 w 1555"/>
                <a:gd name="T65" fmla="*/ 0 h 2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55"/>
                <a:gd name="T100" fmla="*/ 0 h 247"/>
                <a:gd name="T101" fmla="*/ 1555 w 1555"/>
                <a:gd name="T102" fmla="*/ 247 h 24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55" h="247">
                  <a:moveTo>
                    <a:pt x="1555" y="56"/>
                  </a:moveTo>
                  <a:lnTo>
                    <a:pt x="1539" y="93"/>
                  </a:lnTo>
                  <a:lnTo>
                    <a:pt x="1530" y="127"/>
                  </a:lnTo>
                  <a:lnTo>
                    <a:pt x="1524" y="155"/>
                  </a:lnTo>
                  <a:lnTo>
                    <a:pt x="1519" y="182"/>
                  </a:lnTo>
                  <a:lnTo>
                    <a:pt x="1509" y="203"/>
                  </a:lnTo>
                  <a:lnTo>
                    <a:pt x="1494" y="222"/>
                  </a:lnTo>
                  <a:lnTo>
                    <a:pt x="1470" y="235"/>
                  </a:lnTo>
                  <a:lnTo>
                    <a:pt x="1436" y="247"/>
                  </a:lnTo>
                  <a:lnTo>
                    <a:pt x="1294" y="245"/>
                  </a:lnTo>
                  <a:lnTo>
                    <a:pt x="1131" y="241"/>
                  </a:lnTo>
                  <a:lnTo>
                    <a:pt x="949" y="234"/>
                  </a:lnTo>
                  <a:lnTo>
                    <a:pt x="759" y="229"/>
                  </a:lnTo>
                  <a:lnTo>
                    <a:pt x="564" y="221"/>
                  </a:lnTo>
                  <a:lnTo>
                    <a:pt x="374" y="214"/>
                  </a:lnTo>
                  <a:lnTo>
                    <a:pt x="194" y="208"/>
                  </a:lnTo>
                  <a:lnTo>
                    <a:pt x="33" y="205"/>
                  </a:lnTo>
                  <a:lnTo>
                    <a:pt x="5" y="182"/>
                  </a:lnTo>
                  <a:lnTo>
                    <a:pt x="0" y="161"/>
                  </a:lnTo>
                  <a:lnTo>
                    <a:pt x="12" y="142"/>
                  </a:lnTo>
                  <a:lnTo>
                    <a:pt x="36" y="127"/>
                  </a:lnTo>
                  <a:lnTo>
                    <a:pt x="66" y="112"/>
                  </a:lnTo>
                  <a:lnTo>
                    <a:pt x="101" y="101"/>
                  </a:lnTo>
                  <a:lnTo>
                    <a:pt x="134" y="91"/>
                  </a:lnTo>
                  <a:lnTo>
                    <a:pt x="161" y="85"/>
                  </a:lnTo>
                  <a:lnTo>
                    <a:pt x="251" y="64"/>
                  </a:lnTo>
                  <a:lnTo>
                    <a:pt x="420" y="43"/>
                  </a:lnTo>
                  <a:lnTo>
                    <a:pt x="640" y="23"/>
                  </a:lnTo>
                  <a:lnTo>
                    <a:pt x="886" y="8"/>
                  </a:lnTo>
                  <a:lnTo>
                    <a:pt x="1127" y="0"/>
                  </a:lnTo>
                  <a:lnTo>
                    <a:pt x="1339" y="4"/>
                  </a:lnTo>
                  <a:lnTo>
                    <a:pt x="1489" y="21"/>
                  </a:lnTo>
                  <a:lnTo>
                    <a:pt x="1555" y="56"/>
                  </a:lnTo>
                  <a:close/>
                </a:path>
              </a:pathLst>
            </a:custGeom>
            <a:solidFill>
              <a:srgbClr val="FFCC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Freeform 606"/>
            <p:cNvSpPr>
              <a:spLocks/>
            </p:cNvSpPr>
            <p:nvPr/>
          </p:nvSpPr>
          <p:spPr bwMode="auto">
            <a:xfrm>
              <a:off x="2289" y="2013"/>
              <a:ext cx="777" cy="107"/>
            </a:xfrm>
            <a:custGeom>
              <a:avLst/>
              <a:gdLst>
                <a:gd name="T0" fmla="*/ 0 w 1555"/>
                <a:gd name="T1" fmla="*/ 1 h 214"/>
                <a:gd name="T2" fmla="*/ 0 w 1555"/>
                <a:gd name="T3" fmla="*/ 1 h 214"/>
                <a:gd name="T4" fmla="*/ 0 w 1555"/>
                <a:gd name="T5" fmla="*/ 1 h 214"/>
                <a:gd name="T6" fmla="*/ 0 w 1555"/>
                <a:gd name="T7" fmla="*/ 1 h 214"/>
                <a:gd name="T8" fmla="*/ 0 w 1555"/>
                <a:gd name="T9" fmla="*/ 1 h 214"/>
                <a:gd name="T10" fmla="*/ 0 w 1555"/>
                <a:gd name="T11" fmla="*/ 1 h 214"/>
                <a:gd name="T12" fmla="*/ 0 w 1555"/>
                <a:gd name="T13" fmla="*/ 1 h 214"/>
                <a:gd name="T14" fmla="*/ 0 w 1555"/>
                <a:gd name="T15" fmla="*/ 1 h 214"/>
                <a:gd name="T16" fmla="*/ 0 w 1555"/>
                <a:gd name="T17" fmla="*/ 1 h 214"/>
                <a:gd name="T18" fmla="*/ 0 w 1555"/>
                <a:gd name="T19" fmla="*/ 1 h 214"/>
                <a:gd name="T20" fmla="*/ 0 w 1555"/>
                <a:gd name="T21" fmla="*/ 1 h 214"/>
                <a:gd name="T22" fmla="*/ 0 w 1555"/>
                <a:gd name="T23" fmla="*/ 1 h 214"/>
                <a:gd name="T24" fmla="*/ 0 w 1555"/>
                <a:gd name="T25" fmla="*/ 1 h 214"/>
                <a:gd name="T26" fmla="*/ 0 w 1555"/>
                <a:gd name="T27" fmla="*/ 1 h 214"/>
                <a:gd name="T28" fmla="*/ 0 w 1555"/>
                <a:gd name="T29" fmla="*/ 1 h 214"/>
                <a:gd name="T30" fmla="*/ 0 w 1555"/>
                <a:gd name="T31" fmla="*/ 1 h 214"/>
                <a:gd name="T32" fmla="*/ 0 w 1555"/>
                <a:gd name="T33" fmla="*/ 1 h 214"/>
                <a:gd name="T34" fmla="*/ 0 w 1555"/>
                <a:gd name="T35" fmla="*/ 1 h 214"/>
                <a:gd name="T36" fmla="*/ 0 w 1555"/>
                <a:gd name="T37" fmla="*/ 1 h 214"/>
                <a:gd name="T38" fmla="*/ 0 w 1555"/>
                <a:gd name="T39" fmla="*/ 1 h 214"/>
                <a:gd name="T40" fmla="*/ 0 w 1555"/>
                <a:gd name="T41" fmla="*/ 1 h 214"/>
                <a:gd name="T42" fmla="*/ 0 w 1555"/>
                <a:gd name="T43" fmla="*/ 1 h 214"/>
                <a:gd name="T44" fmla="*/ 0 w 1555"/>
                <a:gd name="T45" fmla="*/ 1 h 214"/>
                <a:gd name="T46" fmla="*/ 0 w 1555"/>
                <a:gd name="T47" fmla="*/ 1 h 214"/>
                <a:gd name="T48" fmla="*/ 0 w 1555"/>
                <a:gd name="T49" fmla="*/ 1 h 214"/>
                <a:gd name="T50" fmla="*/ 0 w 1555"/>
                <a:gd name="T51" fmla="*/ 1 h 214"/>
                <a:gd name="T52" fmla="*/ 0 w 1555"/>
                <a:gd name="T53" fmla="*/ 1 h 214"/>
                <a:gd name="T54" fmla="*/ 0 w 1555"/>
                <a:gd name="T55" fmla="*/ 1 h 214"/>
                <a:gd name="T56" fmla="*/ 0 w 1555"/>
                <a:gd name="T57" fmla="*/ 1 h 214"/>
                <a:gd name="T58" fmla="*/ 0 w 1555"/>
                <a:gd name="T59" fmla="*/ 0 h 214"/>
                <a:gd name="T60" fmla="*/ 0 w 1555"/>
                <a:gd name="T61" fmla="*/ 1 h 214"/>
                <a:gd name="T62" fmla="*/ 0 w 1555"/>
                <a:gd name="T63" fmla="*/ 1 h 214"/>
                <a:gd name="T64" fmla="*/ 0 w 1555"/>
                <a:gd name="T65" fmla="*/ 1 h 2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55"/>
                <a:gd name="T100" fmla="*/ 0 h 214"/>
                <a:gd name="T101" fmla="*/ 1555 w 1555"/>
                <a:gd name="T102" fmla="*/ 214 h 2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55" h="214">
                  <a:moveTo>
                    <a:pt x="1555" y="56"/>
                  </a:moveTo>
                  <a:lnTo>
                    <a:pt x="1543" y="86"/>
                  </a:lnTo>
                  <a:lnTo>
                    <a:pt x="1535" y="113"/>
                  </a:lnTo>
                  <a:lnTo>
                    <a:pt x="1529" y="136"/>
                  </a:lnTo>
                  <a:lnTo>
                    <a:pt x="1524" y="158"/>
                  </a:lnTo>
                  <a:lnTo>
                    <a:pt x="1514" y="175"/>
                  </a:lnTo>
                  <a:lnTo>
                    <a:pt x="1501" y="191"/>
                  </a:lnTo>
                  <a:lnTo>
                    <a:pt x="1480" y="203"/>
                  </a:lnTo>
                  <a:lnTo>
                    <a:pt x="1450" y="214"/>
                  </a:lnTo>
                  <a:lnTo>
                    <a:pt x="1318" y="207"/>
                  </a:lnTo>
                  <a:lnTo>
                    <a:pt x="1158" y="198"/>
                  </a:lnTo>
                  <a:lnTo>
                    <a:pt x="976" y="190"/>
                  </a:lnTo>
                  <a:lnTo>
                    <a:pt x="782" y="184"/>
                  </a:lnTo>
                  <a:lnTo>
                    <a:pt x="582" y="179"/>
                  </a:lnTo>
                  <a:lnTo>
                    <a:pt x="385" y="182"/>
                  </a:lnTo>
                  <a:lnTo>
                    <a:pt x="199" y="188"/>
                  </a:lnTo>
                  <a:lnTo>
                    <a:pt x="33" y="205"/>
                  </a:lnTo>
                  <a:lnTo>
                    <a:pt x="5" y="182"/>
                  </a:lnTo>
                  <a:lnTo>
                    <a:pt x="0" y="161"/>
                  </a:lnTo>
                  <a:lnTo>
                    <a:pt x="12" y="142"/>
                  </a:lnTo>
                  <a:lnTo>
                    <a:pt x="36" y="127"/>
                  </a:lnTo>
                  <a:lnTo>
                    <a:pt x="66" y="112"/>
                  </a:lnTo>
                  <a:lnTo>
                    <a:pt x="101" y="101"/>
                  </a:lnTo>
                  <a:lnTo>
                    <a:pt x="134" y="91"/>
                  </a:lnTo>
                  <a:lnTo>
                    <a:pt x="161" y="85"/>
                  </a:lnTo>
                  <a:lnTo>
                    <a:pt x="251" y="64"/>
                  </a:lnTo>
                  <a:lnTo>
                    <a:pt x="420" y="43"/>
                  </a:lnTo>
                  <a:lnTo>
                    <a:pt x="640" y="23"/>
                  </a:lnTo>
                  <a:lnTo>
                    <a:pt x="886" y="8"/>
                  </a:lnTo>
                  <a:lnTo>
                    <a:pt x="1127" y="0"/>
                  </a:lnTo>
                  <a:lnTo>
                    <a:pt x="1339" y="4"/>
                  </a:lnTo>
                  <a:lnTo>
                    <a:pt x="1489" y="21"/>
                  </a:lnTo>
                  <a:lnTo>
                    <a:pt x="1555" y="56"/>
                  </a:lnTo>
                  <a:close/>
                </a:path>
              </a:pathLst>
            </a:custGeom>
            <a:solidFill>
              <a:srgbClr val="FFD96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Freeform 607"/>
            <p:cNvSpPr>
              <a:spLocks/>
            </p:cNvSpPr>
            <p:nvPr/>
          </p:nvSpPr>
          <p:spPr bwMode="auto">
            <a:xfrm>
              <a:off x="2289" y="2013"/>
              <a:ext cx="777" cy="102"/>
            </a:xfrm>
            <a:custGeom>
              <a:avLst/>
              <a:gdLst>
                <a:gd name="T0" fmla="*/ 0 w 1555"/>
                <a:gd name="T1" fmla="*/ 0 h 205"/>
                <a:gd name="T2" fmla="*/ 0 w 1555"/>
                <a:gd name="T3" fmla="*/ 0 h 205"/>
                <a:gd name="T4" fmla="*/ 0 w 1555"/>
                <a:gd name="T5" fmla="*/ 0 h 205"/>
                <a:gd name="T6" fmla="*/ 0 w 1555"/>
                <a:gd name="T7" fmla="*/ 0 h 205"/>
                <a:gd name="T8" fmla="*/ 0 w 1555"/>
                <a:gd name="T9" fmla="*/ 0 h 205"/>
                <a:gd name="T10" fmla="*/ 0 w 1555"/>
                <a:gd name="T11" fmla="*/ 0 h 205"/>
                <a:gd name="T12" fmla="*/ 0 w 1555"/>
                <a:gd name="T13" fmla="*/ 0 h 205"/>
                <a:gd name="T14" fmla="*/ 0 w 1555"/>
                <a:gd name="T15" fmla="*/ 0 h 205"/>
                <a:gd name="T16" fmla="*/ 0 w 1555"/>
                <a:gd name="T17" fmla="*/ 0 h 205"/>
                <a:gd name="T18" fmla="*/ 0 w 1555"/>
                <a:gd name="T19" fmla="*/ 0 h 205"/>
                <a:gd name="T20" fmla="*/ 0 w 1555"/>
                <a:gd name="T21" fmla="*/ 0 h 205"/>
                <a:gd name="T22" fmla="*/ 0 w 1555"/>
                <a:gd name="T23" fmla="*/ 0 h 205"/>
                <a:gd name="T24" fmla="*/ 0 w 1555"/>
                <a:gd name="T25" fmla="*/ 0 h 205"/>
                <a:gd name="T26" fmla="*/ 0 w 1555"/>
                <a:gd name="T27" fmla="*/ 0 h 205"/>
                <a:gd name="T28" fmla="*/ 0 w 1555"/>
                <a:gd name="T29" fmla="*/ 0 h 205"/>
                <a:gd name="T30" fmla="*/ 0 w 1555"/>
                <a:gd name="T31" fmla="*/ 0 h 205"/>
                <a:gd name="T32" fmla="*/ 0 w 1555"/>
                <a:gd name="T33" fmla="*/ 0 h 205"/>
                <a:gd name="T34" fmla="*/ 0 w 1555"/>
                <a:gd name="T35" fmla="*/ 0 h 205"/>
                <a:gd name="T36" fmla="*/ 0 w 1555"/>
                <a:gd name="T37" fmla="*/ 0 h 205"/>
                <a:gd name="T38" fmla="*/ 0 w 1555"/>
                <a:gd name="T39" fmla="*/ 0 h 205"/>
                <a:gd name="T40" fmla="*/ 0 w 1555"/>
                <a:gd name="T41" fmla="*/ 0 h 205"/>
                <a:gd name="T42" fmla="*/ 0 w 1555"/>
                <a:gd name="T43" fmla="*/ 0 h 205"/>
                <a:gd name="T44" fmla="*/ 0 w 1555"/>
                <a:gd name="T45" fmla="*/ 0 h 205"/>
                <a:gd name="T46" fmla="*/ 0 w 1555"/>
                <a:gd name="T47" fmla="*/ 0 h 205"/>
                <a:gd name="T48" fmla="*/ 0 w 1555"/>
                <a:gd name="T49" fmla="*/ 0 h 205"/>
                <a:gd name="T50" fmla="*/ 0 w 1555"/>
                <a:gd name="T51" fmla="*/ 0 h 205"/>
                <a:gd name="T52" fmla="*/ 0 w 1555"/>
                <a:gd name="T53" fmla="*/ 0 h 205"/>
                <a:gd name="T54" fmla="*/ 0 w 1555"/>
                <a:gd name="T55" fmla="*/ 0 h 205"/>
                <a:gd name="T56" fmla="*/ 0 w 1555"/>
                <a:gd name="T57" fmla="*/ 0 h 205"/>
                <a:gd name="T58" fmla="*/ 0 w 1555"/>
                <a:gd name="T59" fmla="*/ 0 h 205"/>
                <a:gd name="T60" fmla="*/ 0 w 1555"/>
                <a:gd name="T61" fmla="*/ 0 h 205"/>
                <a:gd name="T62" fmla="*/ 0 w 1555"/>
                <a:gd name="T63" fmla="*/ 0 h 205"/>
                <a:gd name="T64" fmla="*/ 0 w 1555"/>
                <a:gd name="T65" fmla="*/ 0 h 2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55"/>
                <a:gd name="T100" fmla="*/ 0 h 205"/>
                <a:gd name="T101" fmla="*/ 1555 w 1555"/>
                <a:gd name="T102" fmla="*/ 205 h 20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55" h="205">
                  <a:moveTo>
                    <a:pt x="1555" y="56"/>
                  </a:moveTo>
                  <a:lnTo>
                    <a:pt x="1546" y="78"/>
                  </a:lnTo>
                  <a:lnTo>
                    <a:pt x="1540" y="100"/>
                  </a:lnTo>
                  <a:lnTo>
                    <a:pt x="1534" y="117"/>
                  </a:lnTo>
                  <a:lnTo>
                    <a:pt x="1529" y="133"/>
                  </a:lnTo>
                  <a:lnTo>
                    <a:pt x="1520" y="146"/>
                  </a:lnTo>
                  <a:lnTo>
                    <a:pt x="1508" y="157"/>
                  </a:lnTo>
                  <a:lnTo>
                    <a:pt x="1489" y="167"/>
                  </a:lnTo>
                  <a:lnTo>
                    <a:pt x="1464" y="175"/>
                  </a:lnTo>
                  <a:lnTo>
                    <a:pt x="1341" y="164"/>
                  </a:lnTo>
                  <a:lnTo>
                    <a:pt x="1186" y="153"/>
                  </a:lnTo>
                  <a:lnTo>
                    <a:pt x="1004" y="143"/>
                  </a:lnTo>
                  <a:lnTo>
                    <a:pt x="807" y="137"/>
                  </a:lnTo>
                  <a:lnTo>
                    <a:pt x="601" y="137"/>
                  </a:lnTo>
                  <a:lnTo>
                    <a:pt x="399" y="148"/>
                  </a:lnTo>
                  <a:lnTo>
                    <a:pt x="205" y="168"/>
                  </a:lnTo>
                  <a:lnTo>
                    <a:pt x="33" y="205"/>
                  </a:lnTo>
                  <a:lnTo>
                    <a:pt x="5" y="182"/>
                  </a:lnTo>
                  <a:lnTo>
                    <a:pt x="0" y="161"/>
                  </a:lnTo>
                  <a:lnTo>
                    <a:pt x="12" y="142"/>
                  </a:lnTo>
                  <a:lnTo>
                    <a:pt x="36" y="127"/>
                  </a:lnTo>
                  <a:lnTo>
                    <a:pt x="66" y="112"/>
                  </a:lnTo>
                  <a:lnTo>
                    <a:pt x="101" y="101"/>
                  </a:lnTo>
                  <a:lnTo>
                    <a:pt x="134" y="91"/>
                  </a:lnTo>
                  <a:lnTo>
                    <a:pt x="161" y="85"/>
                  </a:lnTo>
                  <a:lnTo>
                    <a:pt x="251" y="64"/>
                  </a:lnTo>
                  <a:lnTo>
                    <a:pt x="420" y="43"/>
                  </a:lnTo>
                  <a:lnTo>
                    <a:pt x="640" y="23"/>
                  </a:lnTo>
                  <a:lnTo>
                    <a:pt x="886" y="8"/>
                  </a:lnTo>
                  <a:lnTo>
                    <a:pt x="1127" y="0"/>
                  </a:lnTo>
                  <a:lnTo>
                    <a:pt x="1339" y="4"/>
                  </a:lnTo>
                  <a:lnTo>
                    <a:pt x="1489" y="21"/>
                  </a:lnTo>
                  <a:lnTo>
                    <a:pt x="1555" y="56"/>
                  </a:lnTo>
                  <a:close/>
                </a:path>
              </a:pathLst>
            </a:custGeom>
            <a:solidFill>
              <a:srgbClr val="FFE3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Freeform 608"/>
            <p:cNvSpPr>
              <a:spLocks/>
            </p:cNvSpPr>
            <p:nvPr/>
          </p:nvSpPr>
          <p:spPr bwMode="auto">
            <a:xfrm>
              <a:off x="2289" y="2013"/>
              <a:ext cx="777" cy="102"/>
            </a:xfrm>
            <a:custGeom>
              <a:avLst/>
              <a:gdLst>
                <a:gd name="T0" fmla="*/ 0 w 1555"/>
                <a:gd name="T1" fmla="*/ 0 h 205"/>
                <a:gd name="T2" fmla="*/ 0 w 1555"/>
                <a:gd name="T3" fmla="*/ 0 h 205"/>
                <a:gd name="T4" fmla="*/ 0 w 1555"/>
                <a:gd name="T5" fmla="*/ 0 h 205"/>
                <a:gd name="T6" fmla="*/ 0 w 1555"/>
                <a:gd name="T7" fmla="*/ 0 h 205"/>
                <a:gd name="T8" fmla="*/ 0 w 1555"/>
                <a:gd name="T9" fmla="*/ 0 h 205"/>
                <a:gd name="T10" fmla="*/ 0 w 1555"/>
                <a:gd name="T11" fmla="*/ 0 h 205"/>
                <a:gd name="T12" fmla="*/ 0 w 1555"/>
                <a:gd name="T13" fmla="*/ 0 h 205"/>
                <a:gd name="T14" fmla="*/ 0 w 1555"/>
                <a:gd name="T15" fmla="*/ 0 h 205"/>
                <a:gd name="T16" fmla="*/ 0 w 1555"/>
                <a:gd name="T17" fmla="*/ 0 h 205"/>
                <a:gd name="T18" fmla="*/ 0 w 1555"/>
                <a:gd name="T19" fmla="*/ 0 h 205"/>
                <a:gd name="T20" fmla="*/ 0 w 1555"/>
                <a:gd name="T21" fmla="*/ 0 h 205"/>
                <a:gd name="T22" fmla="*/ 0 w 1555"/>
                <a:gd name="T23" fmla="*/ 0 h 205"/>
                <a:gd name="T24" fmla="*/ 0 w 1555"/>
                <a:gd name="T25" fmla="*/ 0 h 205"/>
                <a:gd name="T26" fmla="*/ 0 w 1555"/>
                <a:gd name="T27" fmla="*/ 0 h 205"/>
                <a:gd name="T28" fmla="*/ 0 w 1555"/>
                <a:gd name="T29" fmla="*/ 0 h 205"/>
                <a:gd name="T30" fmla="*/ 0 w 1555"/>
                <a:gd name="T31" fmla="*/ 0 h 205"/>
                <a:gd name="T32" fmla="*/ 0 w 1555"/>
                <a:gd name="T33" fmla="*/ 0 h 205"/>
                <a:gd name="T34" fmla="*/ 0 w 1555"/>
                <a:gd name="T35" fmla="*/ 0 h 205"/>
                <a:gd name="T36" fmla="*/ 0 w 1555"/>
                <a:gd name="T37" fmla="*/ 0 h 205"/>
                <a:gd name="T38" fmla="*/ 0 w 1555"/>
                <a:gd name="T39" fmla="*/ 0 h 205"/>
                <a:gd name="T40" fmla="*/ 0 w 1555"/>
                <a:gd name="T41" fmla="*/ 0 h 205"/>
                <a:gd name="T42" fmla="*/ 0 w 1555"/>
                <a:gd name="T43" fmla="*/ 0 h 205"/>
                <a:gd name="T44" fmla="*/ 0 w 1555"/>
                <a:gd name="T45" fmla="*/ 0 h 205"/>
                <a:gd name="T46" fmla="*/ 0 w 1555"/>
                <a:gd name="T47" fmla="*/ 0 h 205"/>
                <a:gd name="T48" fmla="*/ 0 w 1555"/>
                <a:gd name="T49" fmla="*/ 0 h 205"/>
                <a:gd name="T50" fmla="*/ 0 w 1555"/>
                <a:gd name="T51" fmla="*/ 0 h 205"/>
                <a:gd name="T52" fmla="*/ 0 w 1555"/>
                <a:gd name="T53" fmla="*/ 0 h 205"/>
                <a:gd name="T54" fmla="*/ 0 w 1555"/>
                <a:gd name="T55" fmla="*/ 0 h 205"/>
                <a:gd name="T56" fmla="*/ 0 w 1555"/>
                <a:gd name="T57" fmla="*/ 0 h 205"/>
                <a:gd name="T58" fmla="*/ 0 w 1555"/>
                <a:gd name="T59" fmla="*/ 0 h 205"/>
                <a:gd name="T60" fmla="*/ 0 w 1555"/>
                <a:gd name="T61" fmla="*/ 0 h 205"/>
                <a:gd name="T62" fmla="*/ 0 w 1555"/>
                <a:gd name="T63" fmla="*/ 0 h 205"/>
                <a:gd name="T64" fmla="*/ 0 w 1555"/>
                <a:gd name="T65" fmla="*/ 0 h 2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55"/>
                <a:gd name="T100" fmla="*/ 0 h 205"/>
                <a:gd name="T101" fmla="*/ 1555 w 1555"/>
                <a:gd name="T102" fmla="*/ 205 h 20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55" h="205">
                  <a:moveTo>
                    <a:pt x="1555" y="56"/>
                  </a:moveTo>
                  <a:lnTo>
                    <a:pt x="1549" y="73"/>
                  </a:lnTo>
                  <a:lnTo>
                    <a:pt x="1545" y="88"/>
                  </a:lnTo>
                  <a:lnTo>
                    <a:pt x="1541" y="101"/>
                  </a:lnTo>
                  <a:lnTo>
                    <a:pt x="1535" y="111"/>
                  </a:lnTo>
                  <a:lnTo>
                    <a:pt x="1527" y="118"/>
                  </a:lnTo>
                  <a:lnTo>
                    <a:pt x="1517" y="126"/>
                  </a:lnTo>
                  <a:lnTo>
                    <a:pt x="1502" y="131"/>
                  </a:lnTo>
                  <a:lnTo>
                    <a:pt x="1484" y="137"/>
                  </a:lnTo>
                  <a:lnTo>
                    <a:pt x="1367" y="124"/>
                  </a:lnTo>
                  <a:lnTo>
                    <a:pt x="1213" y="110"/>
                  </a:lnTo>
                  <a:lnTo>
                    <a:pt x="1030" y="97"/>
                  </a:lnTo>
                  <a:lnTo>
                    <a:pt x="829" y="92"/>
                  </a:lnTo>
                  <a:lnTo>
                    <a:pt x="618" y="94"/>
                  </a:lnTo>
                  <a:lnTo>
                    <a:pt x="408" y="112"/>
                  </a:lnTo>
                  <a:lnTo>
                    <a:pt x="209" y="147"/>
                  </a:lnTo>
                  <a:lnTo>
                    <a:pt x="33" y="205"/>
                  </a:lnTo>
                  <a:lnTo>
                    <a:pt x="5" y="182"/>
                  </a:lnTo>
                  <a:lnTo>
                    <a:pt x="0" y="161"/>
                  </a:lnTo>
                  <a:lnTo>
                    <a:pt x="12" y="142"/>
                  </a:lnTo>
                  <a:lnTo>
                    <a:pt x="36" y="127"/>
                  </a:lnTo>
                  <a:lnTo>
                    <a:pt x="66" y="112"/>
                  </a:lnTo>
                  <a:lnTo>
                    <a:pt x="101" y="101"/>
                  </a:lnTo>
                  <a:lnTo>
                    <a:pt x="134" y="91"/>
                  </a:lnTo>
                  <a:lnTo>
                    <a:pt x="161" y="85"/>
                  </a:lnTo>
                  <a:lnTo>
                    <a:pt x="251" y="64"/>
                  </a:lnTo>
                  <a:lnTo>
                    <a:pt x="420" y="43"/>
                  </a:lnTo>
                  <a:lnTo>
                    <a:pt x="640" y="23"/>
                  </a:lnTo>
                  <a:lnTo>
                    <a:pt x="886" y="8"/>
                  </a:lnTo>
                  <a:lnTo>
                    <a:pt x="1127" y="0"/>
                  </a:lnTo>
                  <a:lnTo>
                    <a:pt x="1339" y="4"/>
                  </a:lnTo>
                  <a:lnTo>
                    <a:pt x="1489" y="21"/>
                  </a:lnTo>
                  <a:lnTo>
                    <a:pt x="1555" y="56"/>
                  </a:lnTo>
                  <a:close/>
                </a:path>
              </a:pathLst>
            </a:custGeom>
            <a:solidFill>
              <a:srgbClr val="FFF09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Freeform 609"/>
            <p:cNvSpPr>
              <a:spLocks/>
            </p:cNvSpPr>
            <p:nvPr/>
          </p:nvSpPr>
          <p:spPr bwMode="auto">
            <a:xfrm>
              <a:off x="2501" y="3151"/>
              <a:ext cx="583" cy="91"/>
            </a:xfrm>
            <a:custGeom>
              <a:avLst/>
              <a:gdLst>
                <a:gd name="T0" fmla="*/ 1 w 1166"/>
                <a:gd name="T1" fmla="*/ 1 h 182"/>
                <a:gd name="T2" fmla="*/ 1 w 1166"/>
                <a:gd name="T3" fmla="*/ 1 h 182"/>
                <a:gd name="T4" fmla="*/ 1 w 1166"/>
                <a:gd name="T5" fmla="*/ 1 h 182"/>
                <a:gd name="T6" fmla="*/ 1 w 1166"/>
                <a:gd name="T7" fmla="*/ 1 h 182"/>
                <a:gd name="T8" fmla="*/ 1 w 1166"/>
                <a:gd name="T9" fmla="*/ 1 h 182"/>
                <a:gd name="T10" fmla="*/ 1 w 1166"/>
                <a:gd name="T11" fmla="*/ 1 h 182"/>
                <a:gd name="T12" fmla="*/ 1 w 1166"/>
                <a:gd name="T13" fmla="*/ 1 h 182"/>
                <a:gd name="T14" fmla="*/ 1 w 1166"/>
                <a:gd name="T15" fmla="*/ 1 h 182"/>
                <a:gd name="T16" fmla="*/ 0 w 1166"/>
                <a:gd name="T17" fmla="*/ 0 h 182"/>
                <a:gd name="T18" fmla="*/ 1 w 1166"/>
                <a:gd name="T19" fmla="*/ 1 h 182"/>
                <a:gd name="T20" fmla="*/ 1 w 1166"/>
                <a:gd name="T21" fmla="*/ 1 h 182"/>
                <a:gd name="T22" fmla="*/ 1 w 1166"/>
                <a:gd name="T23" fmla="*/ 1 h 182"/>
                <a:gd name="T24" fmla="*/ 1 w 1166"/>
                <a:gd name="T25" fmla="*/ 1 h 182"/>
                <a:gd name="T26" fmla="*/ 1 w 1166"/>
                <a:gd name="T27" fmla="*/ 1 h 182"/>
                <a:gd name="T28" fmla="*/ 1 w 1166"/>
                <a:gd name="T29" fmla="*/ 1 h 182"/>
                <a:gd name="T30" fmla="*/ 1 w 1166"/>
                <a:gd name="T31" fmla="*/ 1 h 182"/>
                <a:gd name="T32" fmla="*/ 1 w 1166"/>
                <a:gd name="T33" fmla="*/ 1 h 182"/>
                <a:gd name="T34" fmla="*/ 1 w 1166"/>
                <a:gd name="T35" fmla="*/ 1 h 182"/>
                <a:gd name="T36" fmla="*/ 1 w 1166"/>
                <a:gd name="T37" fmla="*/ 1 h 182"/>
                <a:gd name="T38" fmla="*/ 1 w 1166"/>
                <a:gd name="T39" fmla="*/ 1 h 182"/>
                <a:gd name="T40" fmla="*/ 1 w 1166"/>
                <a:gd name="T41" fmla="*/ 1 h 182"/>
                <a:gd name="T42" fmla="*/ 1 w 1166"/>
                <a:gd name="T43" fmla="*/ 1 h 182"/>
                <a:gd name="T44" fmla="*/ 1 w 1166"/>
                <a:gd name="T45" fmla="*/ 1 h 182"/>
                <a:gd name="T46" fmla="*/ 1 w 1166"/>
                <a:gd name="T47" fmla="*/ 1 h 182"/>
                <a:gd name="T48" fmla="*/ 1 w 1166"/>
                <a:gd name="T49" fmla="*/ 1 h 18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66"/>
                <a:gd name="T76" fmla="*/ 0 h 182"/>
                <a:gd name="T77" fmla="*/ 1166 w 1166"/>
                <a:gd name="T78" fmla="*/ 182 h 18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66" h="182">
                  <a:moveTo>
                    <a:pt x="1164" y="43"/>
                  </a:moveTo>
                  <a:lnTo>
                    <a:pt x="1086" y="109"/>
                  </a:lnTo>
                  <a:lnTo>
                    <a:pt x="941" y="154"/>
                  </a:lnTo>
                  <a:lnTo>
                    <a:pt x="752" y="178"/>
                  </a:lnTo>
                  <a:lnTo>
                    <a:pt x="542" y="182"/>
                  </a:lnTo>
                  <a:lnTo>
                    <a:pt x="337" y="164"/>
                  </a:lnTo>
                  <a:lnTo>
                    <a:pt x="162" y="128"/>
                  </a:lnTo>
                  <a:lnTo>
                    <a:pt x="41" y="72"/>
                  </a:lnTo>
                  <a:lnTo>
                    <a:pt x="0" y="0"/>
                  </a:lnTo>
                  <a:lnTo>
                    <a:pt x="143" y="40"/>
                  </a:lnTo>
                  <a:lnTo>
                    <a:pt x="283" y="69"/>
                  </a:lnTo>
                  <a:lnTo>
                    <a:pt x="420" y="86"/>
                  </a:lnTo>
                  <a:lnTo>
                    <a:pt x="558" y="94"/>
                  </a:lnTo>
                  <a:lnTo>
                    <a:pt x="695" y="92"/>
                  </a:lnTo>
                  <a:lnTo>
                    <a:pt x="836" y="81"/>
                  </a:lnTo>
                  <a:lnTo>
                    <a:pt x="980" y="61"/>
                  </a:lnTo>
                  <a:lnTo>
                    <a:pt x="1131" y="33"/>
                  </a:lnTo>
                  <a:lnTo>
                    <a:pt x="1134" y="32"/>
                  </a:lnTo>
                  <a:lnTo>
                    <a:pt x="1140" y="32"/>
                  </a:lnTo>
                  <a:lnTo>
                    <a:pt x="1146" y="31"/>
                  </a:lnTo>
                  <a:lnTo>
                    <a:pt x="1155" y="32"/>
                  </a:lnTo>
                  <a:lnTo>
                    <a:pt x="1160" y="32"/>
                  </a:lnTo>
                  <a:lnTo>
                    <a:pt x="1165" y="34"/>
                  </a:lnTo>
                  <a:lnTo>
                    <a:pt x="1166" y="38"/>
                  </a:lnTo>
                  <a:lnTo>
                    <a:pt x="1164" y="43"/>
                  </a:lnTo>
                  <a:close/>
                </a:path>
              </a:pathLst>
            </a:custGeom>
            <a:solidFill>
              <a:srgbClr val="40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Freeform 610"/>
            <p:cNvSpPr>
              <a:spLocks/>
            </p:cNvSpPr>
            <p:nvPr/>
          </p:nvSpPr>
          <p:spPr bwMode="auto">
            <a:xfrm>
              <a:off x="2253" y="1986"/>
              <a:ext cx="803" cy="88"/>
            </a:xfrm>
            <a:custGeom>
              <a:avLst/>
              <a:gdLst>
                <a:gd name="T0" fmla="*/ 1 w 1604"/>
                <a:gd name="T1" fmla="*/ 0 h 177"/>
                <a:gd name="T2" fmla="*/ 1 w 1604"/>
                <a:gd name="T3" fmla="*/ 0 h 177"/>
                <a:gd name="T4" fmla="*/ 1 w 1604"/>
                <a:gd name="T5" fmla="*/ 0 h 177"/>
                <a:gd name="T6" fmla="*/ 1 w 1604"/>
                <a:gd name="T7" fmla="*/ 0 h 177"/>
                <a:gd name="T8" fmla="*/ 1 w 1604"/>
                <a:gd name="T9" fmla="*/ 0 h 177"/>
                <a:gd name="T10" fmla="*/ 1 w 1604"/>
                <a:gd name="T11" fmla="*/ 0 h 177"/>
                <a:gd name="T12" fmla="*/ 1 w 1604"/>
                <a:gd name="T13" fmla="*/ 0 h 177"/>
                <a:gd name="T14" fmla="*/ 1 w 1604"/>
                <a:gd name="T15" fmla="*/ 0 h 177"/>
                <a:gd name="T16" fmla="*/ 1 w 1604"/>
                <a:gd name="T17" fmla="*/ 0 h 177"/>
                <a:gd name="T18" fmla="*/ 1 w 1604"/>
                <a:gd name="T19" fmla="*/ 0 h 177"/>
                <a:gd name="T20" fmla="*/ 1 w 1604"/>
                <a:gd name="T21" fmla="*/ 0 h 177"/>
                <a:gd name="T22" fmla="*/ 0 w 1604"/>
                <a:gd name="T23" fmla="*/ 0 h 177"/>
                <a:gd name="T24" fmla="*/ 0 w 1604"/>
                <a:gd name="T25" fmla="*/ 0 h 177"/>
                <a:gd name="T26" fmla="*/ 1 w 1604"/>
                <a:gd name="T27" fmla="*/ 0 h 177"/>
                <a:gd name="T28" fmla="*/ 1 w 1604"/>
                <a:gd name="T29" fmla="*/ 0 h 177"/>
                <a:gd name="T30" fmla="*/ 1 w 1604"/>
                <a:gd name="T31" fmla="*/ 0 h 177"/>
                <a:gd name="T32" fmla="*/ 1 w 1604"/>
                <a:gd name="T33" fmla="*/ 0 h 177"/>
                <a:gd name="T34" fmla="*/ 1 w 1604"/>
                <a:gd name="T35" fmla="*/ 0 h 177"/>
                <a:gd name="T36" fmla="*/ 1 w 1604"/>
                <a:gd name="T37" fmla="*/ 0 h 177"/>
                <a:gd name="T38" fmla="*/ 1 w 1604"/>
                <a:gd name="T39" fmla="*/ 0 h 177"/>
                <a:gd name="T40" fmla="*/ 1 w 1604"/>
                <a:gd name="T41" fmla="*/ 0 h 177"/>
                <a:gd name="T42" fmla="*/ 1 w 1604"/>
                <a:gd name="T43" fmla="*/ 0 h 177"/>
                <a:gd name="T44" fmla="*/ 1 w 1604"/>
                <a:gd name="T45" fmla="*/ 0 h 177"/>
                <a:gd name="T46" fmla="*/ 1 w 1604"/>
                <a:gd name="T47" fmla="*/ 0 h 177"/>
                <a:gd name="T48" fmla="*/ 1 w 1604"/>
                <a:gd name="T49" fmla="*/ 0 h 177"/>
                <a:gd name="T50" fmla="*/ 1 w 1604"/>
                <a:gd name="T51" fmla="*/ 0 h 177"/>
                <a:gd name="T52" fmla="*/ 1 w 1604"/>
                <a:gd name="T53" fmla="*/ 0 h 177"/>
                <a:gd name="T54" fmla="*/ 1 w 1604"/>
                <a:gd name="T55" fmla="*/ 0 h 177"/>
                <a:gd name="T56" fmla="*/ 1 w 1604"/>
                <a:gd name="T57" fmla="*/ 0 h 17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04"/>
                <a:gd name="T88" fmla="*/ 0 h 177"/>
                <a:gd name="T89" fmla="*/ 1604 w 1604"/>
                <a:gd name="T90" fmla="*/ 177 h 17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04" h="177">
                  <a:moveTo>
                    <a:pt x="1592" y="48"/>
                  </a:moveTo>
                  <a:lnTo>
                    <a:pt x="1421" y="43"/>
                  </a:lnTo>
                  <a:lnTo>
                    <a:pt x="1230" y="42"/>
                  </a:lnTo>
                  <a:lnTo>
                    <a:pt x="1021" y="43"/>
                  </a:lnTo>
                  <a:lnTo>
                    <a:pt x="808" y="51"/>
                  </a:lnTo>
                  <a:lnTo>
                    <a:pt x="592" y="65"/>
                  </a:lnTo>
                  <a:lnTo>
                    <a:pt x="385" y="90"/>
                  </a:lnTo>
                  <a:lnTo>
                    <a:pt x="191" y="126"/>
                  </a:lnTo>
                  <a:lnTo>
                    <a:pt x="22" y="177"/>
                  </a:lnTo>
                  <a:lnTo>
                    <a:pt x="10" y="174"/>
                  </a:lnTo>
                  <a:lnTo>
                    <a:pt x="3" y="169"/>
                  </a:lnTo>
                  <a:lnTo>
                    <a:pt x="0" y="163"/>
                  </a:lnTo>
                  <a:lnTo>
                    <a:pt x="0" y="158"/>
                  </a:lnTo>
                  <a:lnTo>
                    <a:pt x="3" y="149"/>
                  </a:lnTo>
                  <a:lnTo>
                    <a:pt x="10" y="142"/>
                  </a:lnTo>
                  <a:lnTo>
                    <a:pt x="21" y="134"/>
                  </a:lnTo>
                  <a:lnTo>
                    <a:pt x="35" y="125"/>
                  </a:lnTo>
                  <a:lnTo>
                    <a:pt x="158" y="74"/>
                  </a:lnTo>
                  <a:lnTo>
                    <a:pt x="362" y="38"/>
                  </a:lnTo>
                  <a:lnTo>
                    <a:pt x="613" y="15"/>
                  </a:lnTo>
                  <a:lnTo>
                    <a:pt x="886" y="4"/>
                  </a:lnTo>
                  <a:lnTo>
                    <a:pt x="1149" y="0"/>
                  </a:lnTo>
                  <a:lnTo>
                    <a:pt x="1376" y="3"/>
                  </a:lnTo>
                  <a:lnTo>
                    <a:pt x="1536" y="10"/>
                  </a:lnTo>
                  <a:lnTo>
                    <a:pt x="1601" y="20"/>
                  </a:lnTo>
                  <a:lnTo>
                    <a:pt x="1604" y="28"/>
                  </a:lnTo>
                  <a:lnTo>
                    <a:pt x="1604" y="37"/>
                  </a:lnTo>
                  <a:lnTo>
                    <a:pt x="1599" y="43"/>
                  </a:lnTo>
                  <a:lnTo>
                    <a:pt x="1592" y="48"/>
                  </a:lnTo>
                  <a:close/>
                </a:path>
              </a:pathLst>
            </a:custGeom>
            <a:solidFill>
              <a:srgbClr val="B0F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Freeform 611"/>
            <p:cNvSpPr>
              <a:spLocks/>
            </p:cNvSpPr>
            <p:nvPr/>
          </p:nvSpPr>
          <p:spPr bwMode="auto">
            <a:xfrm>
              <a:off x="2403" y="1481"/>
              <a:ext cx="150" cy="475"/>
            </a:xfrm>
            <a:custGeom>
              <a:avLst/>
              <a:gdLst>
                <a:gd name="T0" fmla="*/ 0 w 301"/>
                <a:gd name="T1" fmla="*/ 0 h 951"/>
                <a:gd name="T2" fmla="*/ 0 w 301"/>
                <a:gd name="T3" fmla="*/ 0 h 951"/>
                <a:gd name="T4" fmla="*/ 0 w 301"/>
                <a:gd name="T5" fmla="*/ 0 h 951"/>
                <a:gd name="T6" fmla="*/ 0 w 301"/>
                <a:gd name="T7" fmla="*/ 0 h 951"/>
                <a:gd name="T8" fmla="*/ 0 w 301"/>
                <a:gd name="T9" fmla="*/ 0 h 951"/>
                <a:gd name="T10" fmla="*/ 0 w 301"/>
                <a:gd name="T11" fmla="*/ 0 h 951"/>
                <a:gd name="T12" fmla="*/ 0 w 301"/>
                <a:gd name="T13" fmla="*/ 0 h 951"/>
                <a:gd name="T14" fmla="*/ 0 w 301"/>
                <a:gd name="T15" fmla="*/ 0 h 951"/>
                <a:gd name="T16" fmla="*/ 0 w 301"/>
                <a:gd name="T17" fmla="*/ 0 h 951"/>
                <a:gd name="T18" fmla="*/ 0 w 301"/>
                <a:gd name="T19" fmla="*/ 0 h 951"/>
                <a:gd name="T20" fmla="*/ 0 w 301"/>
                <a:gd name="T21" fmla="*/ 0 h 951"/>
                <a:gd name="T22" fmla="*/ 0 w 301"/>
                <a:gd name="T23" fmla="*/ 0 h 951"/>
                <a:gd name="T24" fmla="*/ 0 w 301"/>
                <a:gd name="T25" fmla="*/ 0 h 951"/>
                <a:gd name="T26" fmla="*/ 0 w 301"/>
                <a:gd name="T27" fmla="*/ 0 h 951"/>
                <a:gd name="T28" fmla="*/ 0 w 301"/>
                <a:gd name="T29" fmla="*/ 0 h 951"/>
                <a:gd name="T30" fmla="*/ 0 w 301"/>
                <a:gd name="T31" fmla="*/ 0 h 951"/>
                <a:gd name="T32" fmla="*/ 0 w 301"/>
                <a:gd name="T33" fmla="*/ 0 h 951"/>
                <a:gd name="T34" fmla="*/ 0 w 301"/>
                <a:gd name="T35" fmla="*/ 0 h 951"/>
                <a:gd name="T36" fmla="*/ 0 w 301"/>
                <a:gd name="T37" fmla="*/ 0 h 951"/>
                <a:gd name="T38" fmla="*/ 0 w 301"/>
                <a:gd name="T39" fmla="*/ 0 h 951"/>
                <a:gd name="T40" fmla="*/ 0 w 301"/>
                <a:gd name="T41" fmla="*/ 0 h 951"/>
                <a:gd name="T42" fmla="*/ 0 w 301"/>
                <a:gd name="T43" fmla="*/ 0 h 951"/>
                <a:gd name="T44" fmla="*/ 0 w 301"/>
                <a:gd name="T45" fmla="*/ 0 h 951"/>
                <a:gd name="T46" fmla="*/ 0 w 301"/>
                <a:gd name="T47" fmla="*/ 0 h 951"/>
                <a:gd name="T48" fmla="*/ 0 w 301"/>
                <a:gd name="T49" fmla="*/ 0 h 951"/>
                <a:gd name="T50" fmla="*/ 0 w 301"/>
                <a:gd name="T51" fmla="*/ 0 h 951"/>
                <a:gd name="T52" fmla="*/ 0 w 301"/>
                <a:gd name="T53" fmla="*/ 0 h 951"/>
                <a:gd name="T54" fmla="*/ 0 w 301"/>
                <a:gd name="T55" fmla="*/ 0 h 951"/>
                <a:gd name="T56" fmla="*/ 0 w 301"/>
                <a:gd name="T57" fmla="*/ 0 h 951"/>
                <a:gd name="T58" fmla="*/ 0 w 301"/>
                <a:gd name="T59" fmla="*/ 0 h 951"/>
                <a:gd name="T60" fmla="*/ 0 w 301"/>
                <a:gd name="T61" fmla="*/ 0 h 951"/>
                <a:gd name="T62" fmla="*/ 0 w 301"/>
                <a:gd name="T63" fmla="*/ 0 h 951"/>
                <a:gd name="T64" fmla="*/ 0 w 301"/>
                <a:gd name="T65" fmla="*/ 0 h 951"/>
                <a:gd name="T66" fmla="*/ 0 w 301"/>
                <a:gd name="T67" fmla="*/ 0 h 951"/>
                <a:gd name="T68" fmla="*/ 0 w 301"/>
                <a:gd name="T69" fmla="*/ 0 h 951"/>
                <a:gd name="T70" fmla="*/ 0 w 301"/>
                <a:gd name="T71" fmla="*/ 0 h 951"/>
                <a:gd name="T72" fmla="*/ 0 w 301"/>
                <a:gd name="T73" fmla="*/ 0 h 951"/>
                <a:gd name="T74" fmla="*/ 0 w 301"/>
                <a:gd name="T75" fmla="*/ 0 h 951"/>
                <a:gd name="T76" fmla="*/ 0 w 301"/>
                <a:gd name="T77" fmla="*/ 0 h 951"/>
                <a:gd name="T78" fmla="*/ 0 w 301"/>
                <a:gd name="T79" fmla="*/ 0 h 951"/>
                <a:gd name="T80" fmla="*/ 0 w 301"/>
                <a:gd name="T81" fmla="*/ 0 h 951"/>
                <a:gd name="T82" fmla="*/ 0 w 301"/>
                <a:gd name="T83" fmla="*/ 0 h 951"/>
                <a:gd name="T84" fmla="*/ 0 w 301"/>
                <a:gd name="T85" fmla="*/ 0 h 951"/>
                <a:gd name="T86" fmla="*/ 0 w 301"/>
                <a:gd name="T87" fmla="*/ 0 h 951"/>
                <a:gd name="T88" fmla="*/ 0 w 301"/>
                <a:gd name="T89" fmla="*/ 0 h 951"/>
                <a:gd name="T90" fmla="*/ 0 w 301"/>
                <a:gd name="T91" fmla="*/ 0 h 951"/>
                <a:gd name="T92" fmla="*/ 0 w 301"/>
                <a:gd name="T93" fmla="*/ 0 h 951"/>
                <a:gd name="T94" fmla="*/ 0 w 301"/>
                <a:gd name="T95" fmla="*/ 0 h 951"/>
                <a:gd name="T96" fmla="*/ 0 w 301"/>
                <a:gd name="T97" fmla="*/ 0 h 95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01"/>
                <a:gd name="T148" fmla="*/ 0 h 951"/>
                <a:gd name="T149" fmla="*/ 301 w 301"/>
                <a:gd name="T150" fmla="*/ 951 h 95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01" h="951">
                  <a:moveTo>
                    <a:pt x="301" y="37"/>
                  </a:moveTo>
                  <a:lnTo>
                    <a:pt x="297" y="43"/>
                  </a:lnTo>
                  <a:lnTo>
                    <a:pt x="294" y="48"/>
                  </a:lnTo>
                  <a:lnTo>
                    <a:pt x="291" y="52"/>
                  </a:lnTo>
                  <a:lnTo>
                    <a:pt x="291" y="57"/>
                  </a:lnTo>
                  <a:lnTo>
                    <a:pt x="228" y="132"/>
                  </a:lnTo>
                  <a:lnTo>
                    <a:pt x="176" y="211"/>
                  </a:lnTo>
                  <a:lnTo>
                    <a:pt x="135" y="292"/>
                  </a:lnTo>
                  <a:lnTo>
                    <a:pt x="106" y="377"/>
                  </a:lnTo>
                  <a:lnTo>
                    <a:pt x="86" y="464"/>
                  </a:lnTo>
                  <a:lnTo>
                    <a:pt x="78" y="553"/>
                  </a:lnTo>
                  <a:lnTo>
                    <a:pt x="81" y="644"/>
                  </a:lnTo>
                  <a:lnTo>
                    <a:pt x="96" y="738"/>
                  </a:lnTo>
                  <a:lnTo>
                    <a:pt x="103" y="759"/>
                  </a:lnTo>
                  <a:lnTo>
                    <a:pt x="112" y="783"/>
                  </a:lnTo>
                  <a:lnTo>
                    <a:pt x="122" y="806"/>
                  </a:lnTo>
                  <a:lnTo>
                    <a:pt x="134" y="831"/>
                  </a:lnTo>
                  <a:lnTo>
                    <a:pt x="144" y="855"/>
                  </a:lnTo>
                  <a:lnTo>
                    <a:pt x="153" y="880"/>
                  </a:lnTo>
                  <a:lnTo>
                    <a:pt x="159" y="907"/>
                  </a:lnTo>
                  <a:lnTo>
                    <a:pt x="162" y="934"/>
                  </a:lnTo>
                  <a:lnTo>
                    <a:pt x="161" y="939"/>
                  </a:lnTo>
                  <a:lnTo>
                    <a:pt x="157" y="945"/>
                  </a:lnTo>
                  <a:lnTo>
                    <a:pt x="150" y="948"/>
                  </a:lnTo>
                  <a:lnTo>
                    <a:pt x="141" y="951"/>
                  </a:lnTo>
                  <a:lnTo>
                    <a:pt x="131" y="951"/>
                  </a:lnTo>
                  <a:lnTo>
                    <a:pt x="122" y="950"/>
                  </a:lnTo>
                  <a:lnTo>
                    <a:pt x="114" y="947"/>
                  </a:lnTo>
                  <a:lnTo>
                    <a:pt x="110" y="944"/>
                  </a:lnTo>
                  <a:lnTo>
                    <a:pt x="46" y="830"/>
                  </a:lnTo>
                  <a:lnTo>
                    <a:pt x="11" y="710"/>
                  </a:lnTo>
                  <a:lnTo>
                    <a:pt x="0" y="585"/>
                  </a:lnTo>
                  <a:lnTo>
                    <a:pt x="15" y="461"/>
                  </a:lnTo>
                  <a:lnTo>
                    <a:pt x="49" y="336"/>
                  </a:lnTo>
                  <a:lnTo>
                    <a:pt x="103" y="218"/>
                  </a:lnTo>
                  <a:lnTo>
                    <a:pt x="173" y="106"/>
                  </a:lnTo>
                  <a:lnTo>
                    <a:pt x="258" y="4"/>
                  </a:lnTo>
                  <a:lnTo>
                    <a:pt x="264" y="1"/>
                  </a:lnTo>
                  <a:lnTo>
                    <a:pt x="269" y="0"/>
                  </a:lnTo>
                  <a:lnTo>
                    <a:pt x="272" y="0"/>
                  </a:lnTo>
                  <a:lnTo>
                    <a:pt x="276" y="0"/>
                  </a:lnTo>
                  <a:lnTo>
                    <a:pt x="281" y="0"/>
                  </a:lnTo>
                  <a:lnTo>
                    <a:pt x="291" y="4"/>
                  </a:lnTo>
                  <a:lnTo>
                    <a:pt x="296" y="9"/>
                  </a:lnTo>
                  <a:lnTo>
                    <a:pt x="299" y="14"/>
                  </a:lnTo>
                  <a:lnTo>
                    <a:pt x="299" y="18"/>
                  </a:lnTo>
                  <a:lnTo>
                    <a:pt x="300" y="22"/>
                  </a:lnTo>
                  <a:lnTo>
                    <a:pt x="300" y="28"/>
                  </a:lnTo>
                  <a:lnTo>
                    <a:pt x="301" y="37"/>
                  </a:lnTo>
                  <a:close/>
                </a:path>
              </a:pathLst>
            </a:custGeom>
            <a:solidFill>
              <a:srgbClr val="91A3E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Freeform 612"/>
            <p:cNvSpPr>
              <a:spLocks/>
            </p:cNvSpPr>
            <p:nvPr/>
          </p:nvSpPr>
          <p:spPr bwMode="auto">
            <a:xfrm>
              <a:off x="2487" y="1877"/>
              <a:ext cx="76" cy="99"/>
            </a:xfrm>
            <a:custGeom>
              <a:avLst/>
              <a:gdLst>
                <a:gd name="T0" fmla="*/ 1 w 150"/>
                <a:gd name="T1" fmla="*/ 0 h 200"/>
                <a:gd name="T2" fmla="*/ 1 w 150"/>
                <a:gd name="T3" fmla="*/ 0 h 200"/>
                <a:gd name="T4" fmla="*/ 1 w 150"/>
                <a:gd name="T5" fmla="*/ 0 h 200"/>
                <a:gd name="T6" fmla="*/ 1 w 150"/>
                <a:gd name="T7" fmla="*/ 0 h 200"/>
                <a:gd name="T8" fmla="*/ 1 w 150"/>
                <a:gd name="T9" fmla="*/ 0 h 200"/>
                <a:gd name="T10" fmla="*/ 1 w 150"/>
                <a:gd name="T11" fmla="*/ 0 h 200"/>
                <a:gd name="T12" fmla="*/ 1 w 150"/>
                <a:gd name="T13" fmla="*/ 0 h 200"/>
                <a:gd name="T14" fmla="*/ 1 w 150"/>
                <a:gd name="T15" fmla="*/ 0 h 200"/>
                <a:gd name="T16" fmla="*/ 1 w 150"/>
                <a:gd name="T17" fmla="*/ 0 h 200"/>
                <a:gd name="T18" fmla="*/ 1 w 150"/>
                <a:gd name="T19" fmla="*/ 0 h 200"/>
                <a:gd name="T20" fmla="*/ 1 w 150"/>
                <a:gd name="T21" fmla="*/ 0 h 200"/>
                <a:gd name="T22" fmla="*/ 1 w 150"/>
                <a:gd name="T23" fmla="*/ 0 h 200"/>
                <a:gd name="T24" fmla="*/ 1 w 150"/>
                <a:gd name="T25" fmla="*/ 0 h 200"/>
                <a:gd name="T26" fmla="*/ 1 w 150"/>
                <a:gd name="T27" fmla="*/ 0 h 200"/>
                <a:gd name="T28" fmla="*/ 1 w 150"/>
                <a:gd name="T29" fmla="*/ 0 h 200"/>
                <a:gd name="T30" fmla="*/ 0 w 150"/>
                <a:gd name="T31" fmla="*/ 0 h 200"/>
                <a:gd name="T32" fmla="*/ 1 w 150"/>
                <a:gd name="T33" fmla="*/ 0 h 200"/>
                <a:gd name="T34" fmla="*/ 1 w 150"/>
                <a:gd name="T35" fmla="*/ 0 h 200"/>
                <a:gd name="T36" fmla="*/ 1 w 150"/>
                <a:gd name="T37" fmla="*/ 0 h 200"/>
                <a:gd name="T38" fmla="*/ 1 w 150"/>
                <a:gd name="T39" fmla="*/ 0 h 200"/>
                <a:gd name="T40" fmla="*/ 1 w 150"/>
                <a:gd name="T41" fmla="*/ 0 h 200"/>
                <a:gd name="T42" fmla="*/ 1 w 150"/>
                <a:gd name="T43" fmla="*/ 0 h 200"/>
                <a:gd name="T44" fmla="*/ 1 w 150"/>
                <a:gd name="T45" fmla="*/ 0 h 200"/>
                <a:gd name="T46" fmla="*/ 1 w 150"/>
                <a:gd name="T47" fmla="*/ 0 h 200"/>
                <a:gd name="T48" fmla="*/ 1 w 150"/>
                <a:gd name="T49" fmla="*/ 0 h 2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50"/>
                <a:gd name="T76" fmla="*/ 0 h 200"/>
                <a:gd name="T77" fmla="*/ 150 w 150"/>
                <a:gd name="T78" fmla="*/ 200 h 2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50" h="200">
                  <a:moveTo>
                    <a:pt x="150" y="172"/>
                  </a:moveTo>
                  <a:lnTo>
                    <a:pt x="144" y="184"/>
                  </a:lnTo>
                  <a:lnTo>
                    <a:pt x="138" y="194"/>
                  </a:lnTo>
                  <a:lnTo>
                    <a:pt x="130" y="198"/>
                  </a:lnTo>
                  <a:lnTo>
                    <a:pt x="123" y="200"/>
                  </a:lnTo>
                  <a:lnTo>
                    <a:pt x="112" y="198"/>
                  </a:lnTo>
                  <a:lnTo>
                    <a:pt x="103" y="196"/>
                  </a:lnTo>
                  <a:lnTo>
                    <a:pt x="91" y="190"/>
                  </a:lnTo>
                  <a:lnTo>
                    <a:pt x="79" y="186"/>
                  </a:lnTo>
                  <a:lnTo>
                    <a:pt x="69" y="161"/>
                  </a:lnTo>
                  <a:lnTo>
                    <a:pt x="57" y="136"/>
                  </a:lnTo>
                  <a:lnTo>
                    <a:pt x="41" y="112"/>
                  </a:lnTo>
                  <a:lnTo>
                    <a:pt x="26" y="88"/>
                  </a:lnTo>
                  <a:lnTo>
                    <a:pt x="11" y="65"/>
                  </a:lnTo>
                  <a:lnTo>
                    <a:pt x="3" y="43"/>
                  </a:lnTo>
                  <a:lnTo>
                    <a:pt x="0" y="21"/>
                  </a:lnTo>
                  <a:lnTo>
                    <a:pt x="7" y="0"/>
                  </a:lnTo>
                  <a:lnTo>
                    <a:pt x="36" y="2"/>
                  </a:lnTo>
                  <a:lnTo>
                    <a:pt x="62" y="15"/>
                  </a:lnTo>
                  <a:lnTo>
                    <a:pt x="84" y="34"/>
                  </a:lnTo>
                  <a:lnTo>
                    <a:pt x="105" y="59"/>
                  </a:lnTo>
                  <a:lnTo>
                    <a:pt x="121" y="85"/>
                  </a:lnTo>
                  <a:lnTo>
                    <a:pt x="135" y="115"/>
                  </a:lnTo>
                  <a:lnTo>
                    <a:pt x="144" y="144"/>
                  </a:lnTo>
                  <a:lnTo>
                    <a:pt x="150" y="172"/>
                  </a:lnTo>
                  <a:close/>
                </a:path>
              </a:pathLst>
            </a:custGeom>
            <a:solidFill>
              <a:srgbClr val="40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Freeform 613"/>
            <p:cNvSpPr>
              <a:spLocks/>
            </p:cNvSpPr>
            <p:nvPr/>
          </p:nvSpPr>
          <p:spPr bwMode="auto">
            <a:xfrm>
              <a:off x="2375" y="1916"/>
              <a:ext cx="56" cy="80"/>
            </a:xfrm>
            <a:custGeom>
              <a:avLst/>
              <a:gdLst>
                <a:gd name="T0" fmla="*/ 1 w 111"/>
                <a:gd name="T1" fmla="*/ 1 h 160"/>
                <a:gd name="T2" fmla="*/ 1 w 111"/>
                <a:gd name="T3" fmla="*/ 1 h 160"/>
                <a:gd name="T4" fmla="*/ 1 w 111"/>
                <a:gd name="T5" fmla="*/ 1 h 160"/>
                <a:gd name="T6" fmla="*/ 1 w 111"/>
                <a:gd name="T7" fmla="*/ 1 h 160"/>
                <a:gd name="T8" fmla="*/ 1 w 111"/>
                <a:gd name="T9" fmla="*/ 1 h 160"/>
                <a:gd name="T10" fmla="*/ 1 w 111"/>
                <a:gd name="T11" fmla="*/ 1 h 160"/>
                <a:gd name="T12" fmla="*/ 1 w 111"/>
                <a:gd name="T13" fmla="*/ 1 h 160"/>
                <a:gd name="T14" fmla="*/ 1 w 111"/>
                <a:gd name="T15" fmla="*/ 1 h 160"/>
                <a:gd name="T16" fmla="*/ 1 w 111"/>
                <a:gd name="T17" fmla="*/ 1 h 160"/>
                <a:gd name="T18" fmla="*/ 1 w 111"/>
                <a:gd name="T19" fmla="*/ 1 h 160"/>
                <a:gd name="T20" fmla="*/ 1 w 111"/>
                <a:gd name="T21" fmla="*/ 1 h 160"/>
                <a:gd name="T22" fmla="*/ 0 w 111"/>
                <a:gd name="T23" fmla="*/ 1 h 160"/>
                <a:gd name="T24" fmla="*/ 1 w 111"/>
                <a:gd name="T25" fmla="*/ 1 h 160"/>
                <a:gd name="T26" fmla="*/ 1 w 111"/>
                <a:gd name="T27" fmla="*/ 1 h 160"/>
                <a:gd name="T28" fmla="*/ 1 w 111"/>
                <a:gd name="T29" fmla="*/ 1 h 160"/>
                <a:gd name="T30" fmla="*/ 1 w 111"/>
                <a:gd name="T31" fmla="*/ 0 h 160"/>
                <a:gd name="T32" fmla="*/ 1 w 111"/>
                <a:gd name="T33" fmla="*/ 1 h 160"/>
                <a:gd name="T34" fmla="*/ 1 w 111"/>
                <a:gd name="T35" fmla="*/ 1 h 160"/>
                <a:gd name="T36" fmla="*/ 1 w 111"/>
                <a:gd name="T37" fmla="*/ 1 h 160"/>
                <a:gd name="T38" fmla="*/ 1 w 111"/>
                <a:gd name="T39" fmla="*/ 1 h 160"/>
                <a:gd name="T40" fmla="*/ 1 w 111"/>
                <a:gd name="T41" fmla="*/ 1 h 160"/>
                <a:gd name="T42" fmla="*/ 1 w 111"/>
                <a:gd name="T43" fmla="*/ 1 h 160"/>
                <a:gd name="T44" fmla="*/ 1 w 111"/>
                <a:gd name="T45" fmla="*/ 1 h 160"/>
                <a:gd name="T46" fmla="*/ 1 w 111"/>
                <a:gd name="T47" fmla="*/ 1 h 160"/>
                <a:gd name="T48" fmla="*/ 1 w 111"/>
                <a:gd name="T49" fmla="*/ 1 h 1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1"/>
                <a:gd name="T76" fmla="*/ 0 h 160"/>
                <a:gd name="T77" fmla="*/ 111 w 111"/>
                <a:gd name="T78" fmla="*/ 160 h 16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1" h="160">
                  <a:moveTo>
                    <a:pt x="111" y="102"/>
                  </a:moveTo>
                  <a:lnTo>
                    <a:pt x="104" y="120"/>
                  </a:lnTo>
                  <a:lnTo>
                    <a:pt x="94" y="136"/>
                  </a:lnTo>
                  <a:lnTo>
                    <a:pt x="82" y="146"/>
                  </a:lnTo>
                  <a:lnTo>
                    <a:pt x="69" y="154"/>
                  </a:lnTo>
                  <a:lnTo>
                    <a:pt x="54" y="158"/>
                  </a:lnTo>
                  <a:lnTo>
                    <a:pt x="41" y="160"/>
                  </a:lnTo>
                  <a:lnTo>
                    <a:pt x="29" y="160"/>
                  </a:lnTo>
                  <a:lnTo>
                    <a:pt x="21" y="160"/>
                  </a:lnTo>
                  <a:lnTo>
                    <a:pt x="7" y="136"/>
                  </a:lnTo>
                  <a:lnTo>
                    <a:pt x="1" y="109"/>
                  </a:lnTo>
                  <a:lnTo>
                    <a:pt x="0" y="81"/>
                  </a:lnTo>
                  <a:lnTo>
                    <a:pt x="6" y="54"/>
                  </a:lnTo>
                  <a:lnTo>
                    <a:pt x="15" y="28"/>
                  </a:lnTo>
                  <a:lnTo>
                    <a:pt x="32" y="10"/>
                  </a:lnTo>
                  <a:lnTo>
                    <a:pt x="52" y="0"/>
                  </a:lnTo>
                  <a:lnTo>
                    <a:pt x="78" y="2"/>
                  </a:lnTo>
                  <a:lnTo>
                    <a:pt x="84" y="13"/>
                  </a:lnTo>
                  <a:lnTo>
                    <a:pt x="90" y="25"/>
                  </a:lnTo>
                  <a:lnTo>
                    <a:pt x="95" y="39"/>
                  </a:lnTo>
                  <a:lnTo>
                    <a:pt x="102" y="54"/>
                  </a:lnTo>
                  <a:lnTo>
                    <a:pt x="105" y="66"/>
                  </a:lnTo>
                  <a:lnTo>
                    <a:pt x="108" y="80"/>
                  </a:lnTo>
                  <a:lnTo>
                    <a:pt x="110" y="91"/>
                  </a:lnTo>
                  <a:lnTo>
                    <a:pt x="111" y="102"/>
                  </a:lnTo>
                  <a:close/>
                </a:path>
              </a:pathLst>
            </a:custGeom>
            <a:solidFill>
              <a:srgbClr val="40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Freeform 614"/>
            <p:cNvSpPr>
              <a:spLocks/>
            </p:cNvSpPr>
            <p:nvPr/>
          </p:nvSpPr>
          <p:spPr bwMode="auto">
            <a:xfrm>
              <a:off x="2351" y="1857"/>
              <a:ext cx="38" cy="77"/>
            </a:xfrm>
            <a:custGeom>
              <a:avLst/>
              <a:gdLst>
                <a:gd name="T0" fmla="*/ 1 w 76"/>
                <a:gd name="T1" fmla="*/ 0 h 155"/>
                <a:gd name="T2" fmla="*/ 1 w 76"/>
                <a:gd name="T3" fmla="*/ 0 h 155"/>
                <a:gd name="T4" fmla="*/ 1 w 76"/>
                <a:gd name="T5" fmla="*/ 0 h 155"/>
                <a:gd name="T6" fmla="*/ 1 w 76"/>
                <a:gd name="T7" fmla="*/ 0 h 155"/>
                <a:gd name="T8" fmla="*/ 1 w 76"/>
                <a:gd name="T9" fmla="*/ 0 h 155"/>
                <a:gd name="T10" fmla="*/ 1 w 76"/>
                <a:gd name="T11" fmla="*/ 0 h 155"/>
                <a:gd name="T12" fmla="*/ 1 w 76"/>
                <a:gd name="T13" fmla="*/ 0 h 155"/>
                <a:gd name="T14" fmla="*/ 1 w 76"/>
                <a:gd name="T15" fmla="*/ 0 h 155"/>
                <a:gd name="T16" fmla="*/ 1 w 76"/>
                <a:gd name="T17" fmla="*/ 0 h 155"/>
                <a:gd name="T18" fmla="*/ 1 w 76"/>
                <a:gd name="T19" fmla="*/ 0 h 155"/>
                <a:gd name="T20" fmla="*/ 0 w 76"/>
                <a:gd name="T21" fmla="*/ 0 h 155"/>
                <a:gd name="T22" fmla="*/ 1 w 76"/>
                <a:gd name="T23" fmla="*/ 0 h 155"/>
                <a:gd name="T24" fmla="*/ 1 w 76"/>
                <a:gd name="T25" fmla="*/ 0 h 155"/>
                <a:gd name="T26" fmla="*/ 1 w 76"/>
                <a:gd name="T27" fmla="*/ 0 h 155"/>
                <a:gd name="T28" fmla="*/ 1 w 76"/>
                <a:gd name="T29" fmla="*/ 0 h 155"/>
                <a:gd name="T30" fmla="*/ 1 w 76"/>
                <a:gd name="T31" fmla="*/ 0 h 155"/>
                <a:gd name="T32" fmla="*/ 1 w 76"/>
                <a:gd name="T33" fmla="*/ 0 h 1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6"/>
                <a:gd name="T52" fmla="*/ 0 h 155"/>
                <a:gd name="T53" fmla="*/ 76 w 76"/>
                <a:gd name="T54" fmla="*/ 155 h 1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6" h="155">
                  <a:moveTo>
                    <a:pt x="76" y="83"/>
                  </a:moveTo>
                  <a:lnTo>
                    <a:pt x="70" y="91"/>
                  </a:lnTo>
                  <a:lnTo>
                    <a:pt x="63" y="99"/>
                  </a:lnTo>
                  <a:lnTo>
                    <a:pt x="57" y="106"/>
                  </a:lnTo>
                  <a:lnTo>
                    <a:pt x="52" y="115"/>
                  </a:lnTo>
                  <a:lnTo>
                    <a:pt x="45" y="122"/>
                  </a:lnTo>
                  <a:lnTo>
                    <a:pt x="40" y="132"/>
                  </a:lnTo>
                  <a:lnTo>
                    <a:pt x="36" y="142"/>
                  </a:lnTo>
                  <a:lnTo>
                    <a:pt x="33" y="155"/>
                  </a:lnTo>
                  <a:lnTo>
                    <a:pt x="8" y="94"/>
                  </a:lnTo>
                  <a:lnTo>
                    <a:pt x="0" y="48"/>
                  </a:lnTo>
                  <a:lnTo>
                    <a:pt x="4" y="17"/>
                  </a:lnTo>
                  <a:lnTo>
                    <a:pt x="18" y="2"/>
                  </a:lnTo>
                  <a:lnTo>
                    <a:pt x="35" y="0"/>
                  </a:lnTo>
                  <a:lnTo>
                    <a:pt x="53" y="14"/>
                  </a:lnTo>
                  <a:lnTo>
                    <a:pt x="68" y="41"/>
                  </a:lnTo>
                  <a:lnTo>
                    <a:pt x="76" y="83"/>
                  </a:lnTo>
                  <a:close/>
                </a:path>
              </a:pathLst>
            </a:custGeom>
            <a:solidFill>
              <a:srgbClr val="91A3E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8" name="Скругленная прямоугольная выноска 47"/>
          <p:cNvSpPr/>
          <p:nvPr/>
        </p:nvSpPr>
        <p:spPr bwMode="auto">
          <a:xfrm>
            <a:off x="4563268" y="2566299"/>
            <a:ext cx="1752600" cy="990600"/>
          </a:xfrm>
          <a:prstGeom prst="wedgeRoundRectCallout">
            <a:avLst>
              <a:gd name="adj1" fmla="val -45678"/>
              <a:gd name="adj2" fmla="val 13722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Алгоритмнің  неше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қасиеті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 ?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Скругленная прямоугольная выноска 48"/>
          <p:cNvSpPr/>
          <p:nvPr/>
        </p:nvSpPr>
        <p:spPr bwMode="auto">
          <a:xfrm>
            <a:off x="3707183" y="3494987"/>
            <a:ext cx="1752600" cy="990600"/>
          </a:xfrm>
          <a:prstGeom prst="wedgeRoundRectCallout">
            <a:avLst>
              <a:gd name="adj1" fmla="val -45678"/>
              <a:gd name="adj2" fmla="val 13722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kk-KZ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дегеніміз не?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ая прямоугольная выноска 50"/>
          <p:cNvSpPr/>
          <p:nvPr/>
        </p:nvSpPr>
        <p:spPr bwMode="auto">
          <a:xfrm>
            <a:off x="5572132" y="4500570"/>
            <a:ext cx="1752600" cy="1066800"/>
          </a:xfrm>
          <a:prstGeom prst="wedgeRoundRectCallout">
            <a:avLst>
              <a:gd name="adj1" fmla="val -45678"/>
              <a:gd name="adj2" fmla="val 13722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kk-KZ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Сызықтық алгоритм дегенімз не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Скругленная прямоугольная выноска 49"/>
          <p:cNvSpPr/>
          <p:nvPr/>
        </p:nvSpPr>
        <p:spPr bwMode="auto">
          <a:xfrm>
            <a:off x="5439568" y="3284226"/>
            <a:ext cx="2164106" cy="990600"/>
          </a:xfrm>
          <a:prstGeom prst="wedgeRoundRectCallout">
            <a:avLst>
              <a:gd name="adj1" fmla="val -45678"/>
              <a:gd name="adj2" fmla="val 13722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kk-KZ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Алгоритм кімнің есімімен </a:t>
            </a:r>
          </a:p>
          <a:p>
            <a:pPr algn="ctr">
              <a:defRPr/>
            </a:pPr>
            <a:r>
              <a:rPr lang="kk-KZ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байланысты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Скругленная прямоугольная выноска 51"/>
          <p:cNvSpPr/>
          <p:nvPr/>
        </p:nvSpPr>
        <p:spPr bwMode="auto">
          <a:xfrm>
            <a:off x="7391400" y="3104462"/>
            <a:ext cx="1752600" cy="990600"/>
          </a:xfrm>
          <a:prstGeom prst="wedgeRoundRectCallout">
            <a:avLst>
              <a:gd name="adj1" fmla="val -45678"/>
              <a:gd name="adj2" fmla="val 13722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kk-KZ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Алгоритмді жазуды қандай түрлерін білесін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Скругленная прямоугольная выноска 52"/>
          <p:cNvSpPr/>
          <p:nvPr/>
        </p:nvSpPr>
        <p:spPr bwMode="auto">
          <a:xfrm>
            <a:off x="7358082" y="4214818"/>
            <a:ext cx="1981200" cy="990600"/>
          </a:xfrm>
          <a:prstGeom prst="wedgeRoundRectCallout">
            <a:avLst>
              <a:gd name="adj1" fmla="val 37601"/>
              <a:gd name="adj2" fmla="val 95842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Алгоритмнің неше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түрі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бар?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60803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03866 C -0.16562 -0.08866 -0.33073 -0.21505 -0.40208 -0.20162 C -0.47326 -0.1875 -0.45086 -0.03333 -0.4283 0.12199 " pathEditMode="relative" rAng="0" ptsTypes="a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63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C -0.11753 -0.0625 -0.23507 -0.12454 -0.28715 -0.11065 C -0.33923 -0.09607 -0.32604 -0.00486 -0.31267 0.08704 " pathEditMode="relative" rAng="0" ptsTypes="a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2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5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7106 C -0.19341 -0.07245 -0.38646 -0.21574 -0.46702 -0.21574 C -0.5474 -0.21574 -0.48039 0.02315 -0.48316 0.07106 " pathEditMode="relative" rAng="0" ptsTypes="aaA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78" y="-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2613 C -0.25417 -0.09295 -0.50833 -0.15931 -0.61302 -0.15468 C -0.71771 -0.1496 -0.67309 -0.07329 -0.62847 0.0037 " pathEditMode="relative" rAng="0" ptsTypes="aaA">
                                      <p:cBhvr>
                                        <p:cTn id="7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85" y="-5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5.49133E-6 C -0.29913 -0.04717 -0.59809 -0.09434 -0.72222 -0.07168 C -0.84635 -0.04902 -0.74079 0.10104 -0.74444 0.13549 " pathEditMode="relative" ptsTypes="aaA">
                                      <p:cBhvr>
                                        <p:cTn id="8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5.14451E-6 C -0.34947 -0.11283 -0.69895 -0.22566 -0.84131 -0.22843 C -0.98367 -0.23121 -0.91892 -0.12416 -0.85399 -0.01687 " pathEditMode="relative" ptsTypes="aaA">
                                      <p:cBhvr>
                                        <p:cTn id="10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-облако 2"/>
          <p:cNvSpPr/>
          <p:nvPr/>
        </p:nvSpPr>
        <p:spPr>
          <a:xfrm>
            <a:off x="3367633" y="176999"/>
            <a:ext cx="4804767" cy="224388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600" b="1" dirty="0" smtClean="0">
                <a:solidFill>
                  <a:srgbClr val="FF0000"/>
                </a:solidFill>
              </a:rPr>
              <a:t>Жарайсыңдар балалар!</a:t>
            </a:r>
          </a:p>
          <a:p>
            <a:pPr algn="ctr"/>
            <a:r>
              <a:rPr lang="kk-KZ" sz="2600" b="1" dirty="0" smtClean="0">
                <a:solidFill>
                  <a:srgbClr val="FF0000"/>
                </a:solidFill>
              </a:rPr>
              <a:t>Жолдарың болсын!</a:t>
            </a:r>
            <a:endParaRPr lang="ru-RU" sz="26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803" y="661240"/>
            <a:ext cx="4025776" cy="5791317"/>
          </a:xfrm>
          <a:prstGeom prst="rect">
            <a:avLst/>
          </a:prstGeom>
        </p:spPr>
      </p:pic>
      <p:grpSp>
        <p:nvGrpSpPr>
          <p:cNvPr id="10" name="Group 577"/>
          <p:cNvGrpSpPr>
            <a:grpSpLocks/>
          </p:cNvGrpSpPr>
          <p:nvPr/>
        </p:nvGrpSpPr>
        <p:grpSpPr bwMode="auto">
          <a:xfrm>
            <a:off x="-66082" y="4318899"/>
            <a:ext cx="2189810" cy="2562478"/>
            <a:chOff x="2213" y="1356"/>
            <a:chExt cx="1161" cy="1902"/>
          </a:xfrm>
        </p:grpSpPr>
        <p:sp>
          <p:nvSpPr>
            <p:cNvPr id="11" name="Freeform 578"/>
            <p:cNvSpPr>
              <a:spLocks noEditPoints="1"/>
            </p:cNvSpPr>
            <p:nvPr/>
          </p:nvSpPr>
          <p:spPr bwMode="auto">
            <a:xfrm>
              <a:off x="2213" y="1356"/>
              <a:ext cx="1161" cy="1902"/>
            </a:xfrm>
            <a:custGeom>
              <a:avLst/>
              <a:gdLst>
                <a:gd name="T0" fmla="*/ 1 w 2321"/>
                <a:gd name="T1" fmla="*/ 1 h 3804"/>
                <a:gd name="T2" fmla="*/ 1 w 2321"/>
                <a:gd name="T3" fmla="*/ 1 h 3804"/>
                <a:gd name="T4" fmla="*/ 1 w 2321"/>
                <a:gd name="T5" fmla="*/ 1 h 3804"/>
                <a:gd name="T6" fmla="*/ 1 w 2321"/>
                <a:gd name="T7" fmla="*/ 1 h 3804"/>
                <a:gd name="T8" fmla="*/ 1 w 2321"/>
                <a:gd name="T9" fmla="*/ 1 h 3804"/>
                <a:gd name="T10" fmla="*/ 1 w 2321"/>
                <a:gd name="T11" fmla="*/ 1 h 3804"/>
                <a:gd name="T12" fmla="*/ 1 w 2321"/>
                <a:gd name="T13" fmla="*/ 1 h 3804"/>
                <a:gd name="T14" fmla="*/ 1 w 2321"/>
                <a:gd name="T15" fmla="*/ 1 h 3804"/>
                <a:gd name="T16" fmla="*/ 1 w 2321"/>
                <a:gd name="T17" fmla="*/ 1 h 3804"/>
                <a:gd name="T18" fmla="*/ 1 w 2321"/>
                <a:gd name="T19" fmla="*/ 1 h 3804"/>
                <a:gd name="T20" fmla="*/ 1 w 2321"/>
                <a:gd name="T21" fmla="*/ 1 h 3804"/>
                <a:gd name="T22" fmla="*/ 1 w 2321"/>
                <a:gd name="T23" fmla="*/ 1 h 3804"/>
                <a:gd name="T24" fmla="*/ 1 w 2321"/>
                <a:gd name="T25" fmla="*/ 1 h 3804"/>
                <a:gd name="T26" fmla="*/ 1 w 2321"/>
                <a:gd name="T27" fmla="*/ 1 h 3804"/>
                <a:gd name="T28" fmla="*/ 1 w 2321"/>
                <a:gd name="T29" fmla="*/ 1 h 3804"/>
                <a:gd name="T30" fmla="*/ 1 w 2321"/>
                <a:gd name="T31" fmla="*/ 1 h 3804"/>
                <a:gd name="T32" fmla="*/ 1 w 2321"/>
                <a:gd name="T33" fmla="*/ 1 h 3804"/>
                <a:gd name="T34" fmla="*/ 1 w 2321"/>
                <a:gd name="T35" fmla="*/ 1 h 3804"/>
                <a:gd name="T36" fmla="*/ 1 w 2321"/>
                <a:gd name="T37" fmla="*/ 1 h 3804"/>
                <a:gd name="T38" fmla="*/ 1 w 2321"/>
                <a:gd name="T39" fmla="*/ 1 h 3804"/>
                <a:gd name="T40" fmla="*/ 1 w 2321"/>
                <a:gd name="T41" fmla="*/ 1 h 3804"/>
                <a:gd name="T42" fmla="*/ 1 w 2321"/>
                <a:gd name="T43" fmla="*/ 1 h 3804"/>
                <a:gd name="T44" fmla="*/ 1 w 2321"/>
                <a:gd name="T45" fmla="*/ 1 h 3804"/>
                <a:gd name="T46" fmla="*/ 1 w 2321"/>
                <a:gd name="T47" fmla="*/ 1 h 3804"/>
                <a:gd name="T48" fmla="*/ 1 w 2321"/>
                <a:gd name="T49" fmla="*/ 1 h 3804"/>
                <a:gd name="T50" fmla="*/ 1 w 2321"/>
                <a:gd name="T51" fmla="*/ 1 h 3804"/>
                <a:gd name="T52" fmla="*/ 1 w 2321"/>
                <a:gd name="T53" fmla="*/ 1 h 3804"/>
                <a:gd name="T54" fmla="*/ 1 w 2321"/>
                <a:gd name="T55" fmla="*/ 1 h 3804"/>
                <a:gd name="T56" fmla="*/ 1 w 2321"/>
                <a:gd name="T57" fmla="*/ 1 h 3804"/>
                <a:gd name="T58" fmla="*/ 1 w 2321"/>
                <a:gd name="T59" fmla="*/ 1 h 3804"/>
                <a:gd name="T60" fmla="*/ 1 w 2321"/>
                <a:gd name="T61" fmla="*/ 1 h 3804"/>
                <a:gd name="T62" fmla="*/ 1 w 2321"/>
                <a:gd name="T63" fmla="*/ 1 h 3804"/>
                <a:gd name="T64" fmla="*/ 1 w 2321"/>
                <a:gd name="T65" fmla="*/ 1 h 3804"/>
                <a:gd name="T66" fmla="*/ 1 w 2321"/>
                <a:gd name="T67" fmla="*/ 1 h 3804"/>
                <a:gd name="T68" fmla="*/ 1 w 2321"/>
                <a:gd name="T69" fmla="*/ 1 h 3804"/>
                <a:gd name="T70" fmla="*/ 1 w 2321"/>
                <a:gd name="T71" fmla="*/ 1 h 3804"/>
                <a:gd name="T72" fmla="*/ 1 w 2321"/>
                <a:gd name="T73" fmla="*/ 1 h 3804"/>
                <a:gd name="T74" fmla="*/ 1 w 2321"/>
                <a:gd name="T75" fmla="*/ 1 h 3804"/>
                <a:gd name="T76" fmla="*/ 1 w 2321"/>
                <a:gd name="T77" fmla="*/ 1 h 3804"/>
                <a:gd name="T78" fmla="*/ 1 w 2321"/>
                <a:gd name="T79" fmla="*/ 1 h 3804"/>
                <a:gd name="T80" fmla="*/ 1 w 2321"/>
                <a:gd name="T81" fmla="*/ 1 h 3804"/>
                <a:gd name="T82" fmla="*/ 1 w 2321"/>
                <a:gd name="T83" fmla="*/ 1 h 3804"/>
                <a:gd name="T84" fmla="*/ 1 w 2321"/>
                <a:gd name="T85" fmla="*/ 1 h 3804"/>
                <a:gd name="T86" fmla="*/ 1 w 2321"/>
                <a:gd name="T87" fmla="*/ 1 h 3804"/>
                <a:gd name="T88" fmla="*/ 1 w 2321"/>
                <a:gd name="T89" fmla="*/ 1 h 3804"/>
                <a:gd name="T90" fmla="*/ 1 w 2321"/>
                <a:gd name="T91" fmla="*/ 1 h 3804"/>
                <a:gd name="T92" fmla="*/ 1 w 2321"/>
                <a:gd name="T93" fmla="*/ 1 h 3804"/>
                <a:gd name="T94" fmla="*/ 1 w 2321"/>
                <a:gd name="T95" fmla="*/ 1 h 3804"/>
                <a:gd name="T96" fmla="*/ 1 w 2321"/>
                <a:gd name="T97" fmla="*/ 1 h 3804"/>
                <a:gd name="T98" fmla="*/ 1 w 2321"/>
                <a:gd name="T99" fmla="*/ 1 h 3804"/>
                <a:gd name="T100" fmla="*/ 1 w 2321"/>
                <a:gd name="T101" fmla="*/ 1 h 3804"/>
                <a:gd name="T102" fmla="*/ 1 w 2321"/>
                <a:gd name="T103" fmla="*/ 1 h 3804"/>
                <a:gd name="T104" fmla="*/ 1 w 2321"/>
                <a:gd name="T105" fmla="*/ 1 h 3804"/>
                <a:gd name="T106" fmla="*/ 1 w 2321"/>
                <a:gd name="T107" fmla="*/ 1 h 3804"/>
                <a:gd name="T108" fmla="*/ 1 w 2321"/>
                <a:gd name="T109" fmla="*/ 1 h 3804"/>
                <a:gd name="T110" fmla="*/ 1 w 2321"/>
                <a:gd name="T111" fmla="*/ 1 h 3804"/>
                <a:gd name="T112" fmla="*/ 1 w 2321"/>
                <a:gd name="T113" fmla="*/ 1 h 3804"/>
                <a:gd name="T114" fmla="*/ 1 w 2321"/>
                <a:gd name="T115" fmla="*/ 1 h 3804"/>
                <a:gd name="T116" fmla="*/ 1 w 2321"/>
                <a:gd name="T117" fmla="*/ 1 h 3804"/>
                <a:gd name="T118" fmla="*/ 1 w 2321"/>
                <a:gd name="T119" fmla="*/ 1 h 3804"/>
                <a:gd name="T120" fmla="*/ 1 w 2321"/>
                <a:gd name="T121" fmla="*/ 1 h 3804"/>
                <a:gd name="T122" fmla="*/ 1 w 2321"/>
                <a:gd name="T123" fmla="*/ 1 h 380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21"/>
                <a:gd name="T187" fmla="*/ 0 h 3804"/>
                <a:gd name="T188" fmla="*/ 2321 w 2321"/>
                <a:gd name="T189" fmla="*/ 3804 h 380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21" h="3804">
                  <a:moveTo>
                    <a:pt x="2321" y="798"/>
                  </a:moveTo>
                  <a:lnTo>
                    <a:pt x="2310" y="867"/>
                  </a:lnTo>
                  <a:lnTo>
                    <a:pt x="2294" y="935"/>
                  </a:lnTo>
                  <a:lnTo>
                    <a:pt x="2272" y="998"/>
                  </a:lnTo>
                  <a:lnTo>
                    <a:pt x="2246" y="1058"/>
                  </a:lnTo>
                  <a:lnTo>
                    <a:pt x="2215" y="1114"/>
                  </a:lnTo>
                  <a:lnTo>
                    <a:pt x="2180" y="1168"/>
                  </a:lnTo>
                  <a:lnTo>
                    <a:pt x="2142" y="1221"/>
                  </a:lnTo>
                  <a:lnTo>
                    <a:pt x="2101" y="1275"/>
                  </a:lnTo>
                  <a:lnTo>
                    <a:pt x="2113" y="1322"/>
                  </a:lnTo>
                  <a:lnTo>
                    <a:pt x="2140" y="1359"/>
                  </a:lnTo>
                  <a:lnTo>
                    <a:pt x="2177" y="1389"/>
                  </a:lnTo>
                  <a:lnTo>
                    <a:pt x="2217" y="1419"/>
                  </a:lnTo>
                  <a:lnTo>
                    <a:pt x="2253" y="1451"/>
                  </a:lnTo>
                  <a:lnTo>
                    <a:pt x="2280" y="1495"/>
                  </a:lnTo>
                  <a:lnTo>
                    <a:pt x="2292" y="1551"/>
                  </a:lnTo>
                  <a:lnTo>
                    <a:pt x="2282" y="1628"/>
                  </a:lnTo>
                  <a:lnTo>
                    <a:pt x="2234" y="1741"/>
                  </a:lnTo>
                  <a:lnTo>
                    <a:pt x="2198" y="1857"/>
                  </a:lnTo>
                  <a:lnTo>
                    <a:pt x="2171" y="1975"/>
                  </a:lnTo>
                  <a:lnTo>
                    <a:pt x="2153" y="2098"/>
                  </a:lnTo>
                  <a:lnTo>
                    <a:pt x="2137" y="2217"/>
                  </a:lnTo>
                  <a:lnTo>
                    <a:pt x="2124" y="2340"/>
                  </a:lnTo>
                  <a:lnTo>
                    <a:pt x="2110" y="2458"/>
                  </a:lnTo>
                  <a:lnTo>
                    <a:pt x="2092" y="2577"/>
                  </a:lnTo>
                  <a:lnTo>
                    <a:pt x="2073" y="2697"/>
                  </a:lnTo>
                  <a:lnTo>
                    <a:pt x="2055" y="2817"/>
                  </a:lnTo>
                  <a:lnTo>
                    <a:pt x="2037" y="2937"/>
                  </a:lnTo>
                  <a:lnTo>
                    <a:pt x="2020" y="3057"/>
                  </a:lnTo>
                  <a:lnTo>
                    <a:pt x="2001" y="3177"/>
                  </a:lnTo>
                  <a:lnTo>
                    <a:pt x="1983" y="3297"/>
                  </a:lnTo>
                  <a:lnTo>
                    <a:pt x="1965" y="3417"/>
                  </a:lnTo>
                  <a:lnTo>
                    <a:pt x="1949" y="3537"/>
                  </a:lnTo>
                  <a:lnTo>
                    <a:pt x="1918" y="3565"/>
                  </a:lnTo>
                  <a:lnTo>
                    <a:pt x="1895" y="3584"/>
                  </a:lnTo>
                  <a:lnTo>
                    <a:pt x="1876" y="3597"/>
                  </a:lnTo>
                  <a:lnTo>
                    <a:pt x="1860" y="3608"/>
                  </a:lnTo>
                  <a:lnTo>
                    <a:pt x="1844" y="3618"/>
                  </a:lnTo>
                  <a:lnTo>
                    <a:pt x="1831" y="3636"/>
                  </a:lnTo>
                  <a:lnTo>
                    <a:pt x="1816" y="3663"/>
                  </a:lnTo>
                  <a:lnTo>
                    <a:pt x="1800" y="3704"/>
                  </a:lnTo>
                  <a:lnTo>
                    <a:pt x="1630" y="3746"/>
                  </a:lnTo>
                  <a:lnTo>
                    <a:pt x="1470" y="3778"/>
                  </a:lnTo>
                  <a:lnTo>
                    <a:pt x="1315" y="3797"/>
                  </a:lnTo>
                  <a:lnTo>
                    <a:pt x="1165" y="3804"/>
                  </a:lnTo>
                  <a:lnTo>
                    <a:pt x="1014" y="3797"/>
                  </a:lnTo>
                  <a:lnTo>
                    <a:pt x="861" y="3776"/>
                  </a:lnTo>
                  <a:lnTo>
                    <a:pt x="705" y="3740"/>
                  </a:lnTo>
                  <a:lnTo>
                    <a:pt x="540" y="3690"/>
                  </a:lnTo>
                  <a:lnTo>
                    <a:pt x="522" y="3663"/>
                  </a:lnTo>
                  <a:lnTo>
                    <a:pt x="512" y="3641"/>
                  </a:lnTo>
                  <a:lnTo>
                    <a:pt x="509" y="3620"/>
                  </a:lnTo>
                  <a:lnTo>
                    <a:pt x="507" y="3601"/>
                  </a:lnTo>
                  <a:lnTo>
                    <a:pt x="500" y="3582"/>
                  </a:lnTo>
                  <a:lnTo>
                    <a:pt x="488" y="3564"/>
                  </a:lnTo>
                  <a:lnTo>
                    <a:pt x="464" y="3545"/>
                  </a:lnTo>
                  <a:lnTo>
                    <a:pt x="426" y="3528"/>
                  </a:lnTo>
                  <a:lnTo>
                    <a:pt x="378" y="3424"/>
                  </a:lnTo>
                  <a:lnTo>
                    <a:pt x="327" y="3221"/>
                  </a:lnTo>
                  <a:lnTo>
                    <a:pt x="272" y="2949"/>
                  </a:lnTo>
                  <a:lnTo>
                    <a:pt x="218" y="2640"/>
                  </a:lnTo>
                  <a:lnTo>
                    <a:pt x="167" y="2325"/>
                  </a:lnTo>
                  <a:lnTo>
                    <a:pt x="123" y="2038"/>
                  </a:lnTo>
                  <a:lnTo>
                    <a:pt x="87" y="1808"/>
                  </a:lnTo>
                  <a:lnTo>
                    <a:pt x="63" y="1671"/>
                  </a:lnTo>
                  <a:lnTo>
                    <a:pt x="35" y="1603"/>
                  </a:lnTo>
                  <a:lnTo>
                    <a:pt x="14" y="1549"/>
                  </a:lnTo>
                  <a:lnTo>
                    <a:pt x="1" y="1506"/>
                  </a:lnTo>
                  <a:lnTo>
                    <a:pt x="0" y="1471"/>
                  </a:lnTo>
                  <a:lnTo>
                    <a:pt x="9" y="1440"/>
                  </a:lnTo>
                  <a:lnTo>
                    <a:pt x="35" y="1410"/>
                  </a:lnTo>
                  <a:lnTo>
                    <a:pt x="80" y="1379"/>
                  </a:lnTo>
                  <a:lnTo>
                    <a:pt x="145" y="1342"/>
                  </a:lnTo>
                  <a:lnTo>
                    <a:pt x="231" y="1303"/>
                  </a:lnTo>
                  <a:lnTo>
                    <a:pt x="277" y="1265"/>
                  </a:lnTo>
                  <a:lnTo>
                    <a:pt x="290" y="1225"/>
                  </a:lnTo>
                  <a:lnTo>
                    <a:pt x="284" y="1185"/>
                  </a:lnTo>
                  <a:lnTo>
                    <a:pt x="266" y="1141"/>
                  </a:lnTo>
                  <a:lnTo>
                    <a:pt x="250" y="1096"/>
                  </a:lnTo>
                  <a:lnTo>
                    <a:pt x="246" y="1046"/>
                  </a:lnTo>
                  <a:lnTo>
                    <a:pt x="264" y="994"/>
                  </a:lnTo>
                  <a:lnTo>
                    <a:pt x="286" y="983"/>
                  </a:lnTo>
                  <a:lnTo>
                    <a:pt x="305" y="980"/>
                  </a:lnTo>
                  <a:lnTo>
                    <a:pt x="321" y="981"/>
                  </a:lnTo>
                  <a:lnTo>
                    <a:pt x="334" y="988"/>
                  </a:lnTo>
                  <a:lnTo>
                    <a:pt x="345" y="999"/>
                  </a:lnTo>
                  <a:lnTo>
                    <a:pt x="355" y="1014"/>
                  </a:lnTo>
                  <a:lnTo>
                    <a:pt x="364" y="1033"/>
                  </a:lnTo>
                  <a:lnTo>
                    <a:pt x="373" y="1056"/>
                  </a:lnTo>
                  <a:lnTo>
                    <a:pt x="373" y="1054"/>
                  </a:lnTo>
                  <a:lnTo>
                    <a:pt x="373" y="1050"/>
                  </a:lnTo>
                  <a:lnTo>
                    <a:pt x="374" y="1047"/>
                  </a:lnTo>
                  <a:lnTo>
                    <a:pt x="378" y="1046"/>
                  </a:lnTo>
                  <a:lnTo>
                    <a:pt x="359" y="918"/>
                  </a:lnTo>
                  <a:lnTo>
                    <a:pt x="357" y="795"/>
                  </a:lnTo>
                  <a:lnTo>
                    <a:pt x="370" y="676"/>
                  </a:lnTo>
                  <a:lnTo>
                    <a:pt x="399" y="562"/>
                  </a:lnTo>
                  <a:lnTo>
                    <a:pt x="444" y="452"/>
                  </a:lnTo>
                  <a:lnTo>
                    <a:pt x="507" y="349"/>
                  </a:lnTo>
                  <a:lnTo>
                    <a:pt x="586" y="250"/>
                  </a:lnTo>
                  <a:lnTo>
                    <a:pt x="684" y="158"/>
                  </a:lnTo>
                  <a:lnTo>
                    <a:pt x="703" y="114"/>
                  </a:lnTo>
                  <a:lnTo>
                    <a:pt x="723" y="76"/>
                  </a:lnTo>
                  <a:lnTo>
                    <a:pt x="745" y="43"/>
                  </a:lnTo>
                  <a:lnTo>
                    <a:pt x="770" y="21"/>
                  </a:lnTo>
                  <a:lnTo>
                    <a:pt x="798" y="8"/>
                  </a:lnTo>
                  <a:lnTo>
                    <a:pt x="833" y="8"/>
                  </a:lnTo>
                  <a:lnTo>
                    <a:pt x="874" y="21"/>
                  </a:lnTo>
                  <a:lnTo>
                    <a:pt x="923" y="53"/>
                  </a:lnTo>
                  <a:lnTo>
                    <a:pt x="978" y="51"/>
                  </a:lnTo>
                  <a:lnTo>
                    <a:pt x="1035" y="47"/>
                  </a:lnTo>
                  <a:lnTo>
                    <a:pt x="1091" y="38"/>
                  </a:lnTo>
                  <a:lnTo>
                    <a:pt x="1148" y="30"/>
                  </a:lnTo>
                  <a:lnTo>
                    <a:pt x="1203" y="19"/>
                  </a:lnTo>
                  <a:lnTo>
                    <a:pt x="1261" y="11"/>
                  </a:lnTo>
                  <a:lnTo>
                    <a:pt x="1319" y="3"/>
                  </a:lnTo>
                  <a:lnTo>
                    <a:pt x="1380" y="0"/>
                  </a:lnTo>
                  <a:lnTo>
                    <a:pt x="1458" y="10"/>
                  </a:lnTo>
                  <a:lnTo>
                    <a:pt x="1529" y="28"/>
                  </a:lnTo>
                  <a:lnTo>
                    <a:pt x="1593" y="48"/>
                  </a:lnTo>
                  <a:lnTo>
                    <a:pt x="1655" y="68"/>
                  </a:lnTo>
                  <a:lnTo>
                    <a:pt x="1716" y="80"/>
                  </a:lnTo>
                  <a:lnTo>
                    <a:pt x="1780" y="84"/>
                  </a:lnTo>
                  <a:lnTo>
                    <a:pt x="1850" y="73"/>
                  </a:lnTo>
                  <a:lnTo>
                    <a:pt x="1930" y="43"/>
                  </a:lnTo>
                  <a:lnTo>
                    <a:pt x="1981" y="44"/>
                  </a:lnTo>
                  <a:lnTo>
                    <a:pt x="2020" y="53"/>
                  </a:lnTo>
                  <a:lnTo>
                    <a:pt x="2046" y="67"/>
                  </a:lnTo>
                  <a:lnTo>
                    <a:pt x="2066" y="89"/>
                  </a:lnTo>
                  <a:lnTo>
                    <a:pt x="2080" y="116"/>
                  </a:lnTo>
                  <a:lnTo>
                    <a:pt x="2093" y="151"/>
                  </a:lnTo>
                  <a:lnTo>
                    <a:pt x="2106" y="192"/>
                  </a:lnTo>
                  <a:lnTo>
                    <a:pt x="2125" y="239"/>
                  </a:lnTo>
                  <a:lnTo>
                    <a:pt x="2174" y="309"/>
                  </a:lnTo>
                  <a:lnTo>
                    <a:pt x="2216" y="375"/>
                  </a:lnTo>
                  <a:lnTo>
                    <a:pt x="2250" y="438"/>
                  </a:lnTo>
                  <a:lnTo>
                    <a:pt x="2277" y="502"/>
                  </a:lnTo>
                  <a:lnTo>
                    <a:pt x="2296" y="566"/>
                  </a:lnTo>
                  <a:lnTo>
                    <a:pt x="2310" y="637"/>
                  </a:lnTo>
                  <a:lnTo>
                    <a:pt x="2318" y="713"/>
                  </a:lnTo>
                  <a:lnTo>
                    <a:pt x="2321" y="798"/>
                  </a:lnTo>
                  <a:close/>
                  <a:moveTo>
                    <a:pt x="584" y="1231"/>
                  </a:moveTo>
                  <a:lnTo>
                    <a:pt x="583" y="1222"/>
                  </a:lnTo>
                  <a:lnTo>
                    <a:pt x="583" y="1217"/>
                  </a:lnTo>
                  <a:lnTo>
                    <a:pt x="580" y="1211"/>
                  </a:lnTo>
                  <a:lnTo>
                    <a:pt x="578" y="1203"/>
                  </a:lnTo>
                  <a:lnTo>
                    <a:pt x="568" y="1219"/>
                  </a:lnTo>
                  <a:lnTo>
                    <a:pt x="557" y="1230"/>
                  </a:lnTo>
                  <a:lnTo>
                    <a:pt x="546" y="1238"/>
                  </a:lnTo>
                  <a:lnTo>
                    <a:pt x="534" y="1242"/>
                  </a:lnTo>
                  <a:lnTo>
                    <a:pt x="520" y="1242"/>
                  </a:lnTo>
                  <a:lnTo>
                    <a:pt x="508" y="1243"/>
                  </a:lnTo>
                  <a:lnTo>
                    <a:pt x="495" y="1242"/>
                  </a:lnTo>
                  <a:lnTo>
                    <a:pt x="484" y="1242"/>
                  </a:lnTo>
                  <a:lnTo>
                    <a:pt x="484" y="1248"/>
                  </a:lnTo>
                  <a:lnTo>
                    <a:pt x="484" y="1256"/>
                  </a:lnTo>
                  <a:lnTo>
                    <a:pt x="484" y="1263"/>
                  </a:lnTo>
                  <a:lnTo>
                    <a:pt x="484" y="1270"/>
                  </a:lnTo>
                  <a:lnTo>
                    <a:pt x="498" y="1271"/>
                  </a:lnTo>
                  <a:lnTo>
                    <a:pt x="514" y="1275"/>
                  </a:lnTo>
                  <a:lnTo>
                    <a:pt x="529" y="1276"/>
                  </a:lnTo>
                  <a:lnTo>
                    <a:pt x="544" y="1276"/>
                  </a:lnTo>
                  <a:lnTo>
                    <a:pt x="555" y="1270"/>
                  </a:lnTo>
                  <a:lnTo>
                    <a:pt x="567" y="1263"/>
                  </a:lnTo>
                  <a:lnTo>
                    <a:pt x="576" y="1250"/>
                  </a:lnTo>
                  <a:lnTo>
                    <a:pt x="584" y="1231"/>
                  </a:lnTo>
                  <a:close/>
                  <a:moveTo>
                    <a:pt x="2201" y="687"/>
                  </a:moveTo>
                  <a:lnTo>
                    <a:pt x="2196" y="655"/>
                  </a:lnTo>
                  <a:lnTo>
                    <a:pt x="2189" y="614"/>
                  </a:lnTo>
                  <a:lnTo>
                    <a:pt x="2178" y="566"/>
                  </a:lnTo>
                  <a:lnTo>
                    <a:pt x="2164" y="519"/>
                  </a:lnTo>
                  <a:lnTo>
                    <a:pt x="2144" y="474"/>
                  </a:lnTo>
                  <a:lnTo>
                    <a:pt x="2121" y="436"/>
                  </a:lnTo>
                  <a:lnTo>
                    <a:pt x="2091" y="411"/>
                  </a:lnTo>
                  <a:lnTo>
                    <a:pt x="2054" y="401"/>
                  </a:lnTo>
                  <a:lnTo>
                    <a:pt x="2040" y="406"/>
                  </a:lnTo>
                  <a:lnTo>
                    <a:pt x="2028" y="412"/>
                  </a:lnTo>
                  <a:lnTo>
                    <a:pt x="2014" y="417"/>
                  </a:lnTo>
                  <a:lnTo>
                    <a:pt x="2000" y="422"/>
                  </a:lnTo>
                  <a:lnTo>
                    <a:pt x="1985" y="428"/>
                  </a:lnTo>
                  <a:lnTo>
                    <a:pt x="1972" y="433"/>
                  </a:lnTo>
                  <a:lnTo>
                    <a:pt x="1957" y="438"/>
                  </a:lnTo>
                  <a:lnTo>
                    <a:pt x="1943" y="444"/>
                  </a:lnTo>
                  <a:lnTo>
                    <a:pt x="1904" y="440"/>
                  </a:lnTo>
                  <a:lnTo>
                    <a:pt x="1870" y="433"/>
                  </a:lnTo>
                  <a:lnTo>
                    <a:pt x="1838" y="421"/>
                  </a:lnTo>
                  <a:lnTo>
                    <a:pt x="1809" y="409"/>
                  </a:lnTo>
                  <a:lnTo>
                    <a:pt x="1778" y="395"/>
                  </a:lnTo>
                  <a:lnTo>
                    <a:pt x="1747" y="383"/>
                  </a:lnTo>
                  <a:lnTo>
                    <a:pt x="1711" y="375"/>
                  </a:lnTo>
                  <a:lnTo>
                    <a:pt x="1672" y="373"/>
                  </a:lnTo>
                  <a:lnTo>
                    <a:pt x="1569" y="398"/>
                  </a:lnTo>
                  <a:lnTo>
                    <a:pt x="1481" y="415"/>
                  </a:lnTo>
                  <a:lnTo>
                    <a:pt x="1403" y="422"/>
                  </a:lnTo>
                  <a:lnTo>
                    <a:pt x="1332" y="420"/>
                  </a:lnTo>
                  <a:lnTo>
                    <a:pt x="1259" y="410"/>
                  </a:lnTo>
                  <a:lnTo>
                    <a:pt x="1185" y="392"/>
                  </a:lnTo>
                  <a:lnTo>
                    <a:pt x="1100" y="368"/>
                  </a:lnTo>
                  <a:lnTo>
                    <a:pt x="1004" y="339"/>
                  </a:lnTo>
                  <a:lnTo>
                    <a:pt x="948" y="343"/>
                  </a:lnTo>
                  <a:lnTo>
                    <a:pt x="905" y="357"/>
                  </a:lnTo>
                  <a:lnTo>
                    <a:pt x="869" y="375"/>
                  </a:lnTo>
                  <a:lnTo>
                    <a:pt x="838" y="393"/>
                  </a:lnTo>
                  <a:lnTo>
                    <a:pt x="809" y="403"/>
                  </a:lnTo>
                  <a:lnTo>
                    <a:pt x="778" y="404"/>
                  </a:lnTo>
                  <a:lnTo>
                    <a:pt x="744" y="389"/>
                  </a:lnTo>
                  <a:lnTo>
                    <a:pt x="703" y="354"/>
                  </a:lnTo>
                  <a:lnTo>
                    <a:pt x="693" y="354"/>
                  </a:lnTo>
                  <a:lnTo>
                    <a:pt x="688" y="355"/>
                  </a:lnTo>
                  <a:lnTo>
                    <a:pt x="684" y="356"/>
                  </a:lnTo>
                  <a:lnTo>
                    <a:pt x="679" y="359"/>
                  </a:lnTo>
                  <a:lnTo>
                    <a:pt x="674" y="362"/>
                  </a:lnTo>
                  <a:lnTo>
                    <a:pt x="669" y="369"/>
                  </a:lnTo>
                  <a:lnTo>
                    <a:pt x="616" y="431"/>
                  </a:lnTo>
                  <a:lnTo>
                    <a:pt x="569" y="503"/>
                  </a:lnTo>
                  <a:lnTo>
                    <a:pt x="528" y="583"/>
                  </a:lnTo>
                  <a:lnTo>
                    <a:pt x="498" y="668"/>
                  </a:lnTo>
                  <a:lnTo>
                    <a:pt x="479" y="754"/>
                  </a:lnTo>
                  <a:lnTo>
                    <a:pt x="477" y="838"/>
                  </a:lnTo>
                  <a:lnTo>
                    <a:pt x="491" y="919"/>
                  </a:lnTo>
                  <a:lnTo>
                    <a:pt x="526" y="994"/>
                  </a:lnTo>
                  <a:lnTo>
                    <a:pt x="574" y="1002"/>
                  </a:lnTo>
                  <a:lnTo>
                    <a:pt x="615" y="1018"/>
                  </a:lnTo>
                  <a:lnTo>
                    <a:pt x="649" y="1041"/>
                  </a:lnTo>
                  <a:lnTo>
                    <a:pt x="677" y="1070"/>
                  </a:lnTo>
                  <a:lnTo>
                    <a:pt x="699" y="1104"/>
                  </a:lnTo>
                  <a:lnTo>
                    <a:pt x="716" y="1142"/>
                  </a:lnTo>
                  <a:lnTo>
                    <a:pt x="730" y="1183"/>
                  </a:lnTo>
                  <a:lnTo>
                    <a:pt x="740" y="1227"/>
                  </a:lnTo>
                  <a:lnTo>
                    <a:pt x="745" y="1231"/>
                  </a:lnTo>
                  <a:lnTo>
                    <a:pt x="750" y="1238"/>
                  </a:lnTo>
                  <a:lnTo>
                    <a:pt x="755" y="1243"/>
                  </a:lnTo>
                  <a:lnTo>
                    <a:pt x="760" y="1246"/>
                  </a:lnTo>
                  <a:lnTo>
                    <a:pt x="889" y="1244"/>
                  </a:lnTo>
                  <a:lnTo>
                    <a:pt x="1018" y="1242"/>
                  </a:lnTo>
                  <a:lnTo>
                    <a:pt x="1147" y="1240"/>
                  </a:lnTo>
                  <a:lnTo>
                    <a:pt x="1276" y="1241"/>
                  </a:lnTo>
                  <a:lnTo>
                    <a:pt x="1403" y="1242"/>
                  </a:lnTo>
                  <a:lnTo>
                    <a:pt x="1533" y="1246"/>
                  </a:lnTo>
                  <a:lnTo>
                    <a:pt x="1663" y="1254"/>
                  </a:lnTo>
                  <a:lnTo>
                    <a:pt x="1796" y="1265"/>
                  </a:lnTo>
                  <a:lnTo>
                    <a:pt x="1889" y="1233"/>
                  </a:lnTo>
                  <a:lnTo>
                    <a:pt x="1969" y="1186"/>
                  </a:lnTo>
                  <a:lnTo>
                    <a:pt x="2036" y="1126"/>
                  </a:lnTo>
                  <a:lnTo>
                    <a:pt x="2092" y="1055"/>
                  </a:lnTo>
                  <a:lnTo>
                    <a:pt x="2134" y="973"/>
                  </a:lnTo>
                  <a:lnTo>
                    <a:pt x="2166" y="883"/>
                  </a:lnTo>
                  <a:lnTo>
                    <a:pt x="2189" y="786"/>
                  </a:lnTo>
                  <a:lnTo>
                    <a:pt x="2201" y="6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579"/>
            <p:cNvSpPr>
              <a:spLocks/>
            </p:cNvSpPr>
            <p:nvPr/>
          </p:nvSpPr>
          <p:spPr bwMode="auto">
            <a:xfrm>
              <a:off x="3197" y="1469"/>
              <a:ext cx="162" cy="519"/>
            </a:xfrm>
            <a:custGeom>
              <a:avLst/>
              <a:gdLst>
                <a:gd name="T0" fmla="*/ 1 w 324"/>
                <a:gd name="T1" fmla="*/ 1 h 1038"/>
                <a:gd name="T2" fmla="*/ 1 w 324"/>
                <a:gd name="T3" fmla="*/ 1 h 1038"/>
                <a:gd name="T4" fmla="*/ 1 w 324"/>
                <a:gd name="T5" fmla="*/ 1 h 1038"/>
                <a:gd name="T6" fmla="*/ 1 w 324"/>
                <a:gd name="T7" fmla="*/ 1 h 1038"/>
                <a:gd name="T8" fmla="*/ 1 w 324"/>
                <a:gd name="T9" fmla="*/ 1 h 1038"/>
                <a:gd name="T10" fmla="*/ 1 w 324"/>
                <a:gd name="T11" fmla="*/ 1 h 1038"/>
                <a:gd name="T12" fmla="*/ 1 w 324"/>
                <a:gd name="T13" fmla="*/ 1 h 1038"/>
                <a:gd name="T14" fmla="*/ 1 w 324"/>
                <a:gd name="T15" fmla="*/ 1 h 1038"/>
                <a:gd name="T16" fmla="*/ 1 w 324"/>
                <a:gd name="T17" fmla="*/ 1 h 1038"/>
                <a:gd name="T18" fmla="*/ 1 w 324"/>
                <a:gd name="T19" fmla="*/ 1 h 1038"/>
                <a:gd name="T20" fmla="*/ 1 w 324"/>
                <a:gd name="T21" fmla="*/ 1 h 1038"/>
                <a:gd name="T22" fmla="*/ 1 w 324"/>
                <a:gd name="T23" fmla="*/ 1 h 1038"/>
                <a:gd name="T24" fmla="*/ 1 w 324"/>
                <a:gd name="T25" fmla="*/ 1 h 1038"/>
                <a:gd name="T26" fmla="*/ 1 w 324"/>
                <a:gd name="T27" fmla="*/ 1 h 1038"/>
                <a:gd name="T28" fmla="*/ 1 w 324"/>
                <a:gd name="T29" fmla="*/ 1 h 1038"/>
                <a:gd name="T30" fmla="*/ 1 w 324"/>
                <a:gd name="T31" fmla="*/ 1 h 1038"/>
                <a:gd name="T32" fmla="*/ 1 w 324"/>
                <a:gd name="T33" fmla="*/ 1 h 1038"/>
                <a:gd name="T34" fmla="*/ 1 w 324"/>
                <a:gd name="T35" fmla="*/ 1 h 1038"/>
                <a:gd name="T36" fmla="*/ 1 w 324"/>
                <a:gd name="T37" fmla="*/ 1 h 1038"/>
                <a:gd name="T38" fmla="*/ 1 w 324"/>
                <a:gd name="T39" fmla="*/ 1 h 1038"/>
                <a:gd name="T40" fmla="*/ 1 w 324"/>
                <a:gd name="T41" fmla="*/ 1 h 1038"/>
                <a:gd name="T42" fmla="*/ 1 w 324"/>
                <a:gd name="T43" fmla="*/ 1 h 1038"/>
                <a:gd name="T44" fmla="*/ 1 w 324"/>
                <a:gd name="T45" fmla="*/ 1 h 1038"/>
                <a:gd name="T46" fmla="*/ 1 w 324"/>
                <a:gd name="T47" fmla="*/ 1 h 1038"/>
                <a:gd name="T48" fmla="*/ 1 w 324"/>
                <a:gd name="T49" fmla="*/ 1 h 1038"/>
                <a:gd name="T50" fmla="*/ 1 w 324"/>
                <a:gd name="T51" fmla="*/ 1 h 1038"/>
                <a:gd name="T52" fmla="*/ 1 w 324"/>
                <a:gd name="T53" fmla="*/ 1 h 1038"/>
                <a:gd name="T54" fmla="*/ 1 w 324"/>
                <a:gd name="T55" fmla="*/ 1 h 1038"/>
                <a:gd name="T56" fmla="*/ 1 w 324"/>
                <a:gd name="T57" fmla="*/ 1 h 1038"/>
                <a:gd name="T58" fmla="*/ 1 w 324"/>
                <a:gd name="T59" fmla="*/ 1 h 1038"/>
                <a:gd name="T60" fmla="*/ 1 w 324"/>
                <a:gd name="T61" fmla="*/ 1 h 1038"/>
                <a:gd name="T62" fmla="*/ 1 w 324"/>
                <a:gd name="T63" fmla="*/ 1 h 1038"/>
                <a:gd name="T64" fmla="*/ 1 w 324"/>
                <a:gd name="T65" fmla="*/ 1 h 1038"/>
                <a:gd name="T66" fmla="*/ 1 w 324"/>
                <a:gd name="T67" fmla="*/ 1 h 1038"/>
                <a:gd name="T68" fmla="*/ 1 w 324"/>
                <a:gd name="T69" fmla="*/ 1 h 1038"/>
                <a:gd name="T70" fmla="*/ 1 w 324"/>
                <a:gd name="T71" fmla="*/ 1 h 1038"/>
                <a:gd name="T72" fmla="*/ 1 w 324"/>
                <a:gd name="T73" fmla="*/ 1 h 1038"/>
                <a:gd name="T74" fmla="*/ 1 w 324"/>
                <a:gd name="T75" fmla="*/ 1 h 1038"/>
                <a:gd name="T76" fmla="*/ 0 w 324"/>
                <a:gd name="T77" fmla="*/ 1 h 1038"/>
                <a:gd name="T78" fmla="*/ 1 w 324"/>
                <a:gd name="T79" fmla="*/ 1 h 1038"/>
                <a:gd name="T80" fmla="*/ 1 w 324"/>
                <a:gd name="T81" fmla="*/ 0 h 1038"/>
                <a:gd name="T82" fmla="*/ 1 w 324"/>
                <a:gd name="T83" fmla="*/ 1 h 1038"/>
                <a:gd name="T84" fmla="*/ 1 w 324"/>
                <a:gd name="T85" fmla="*/ 1 h 1038"/>
                <a:gd name="T86" fmla="*/ 1 w 324"/>
                <a:gd name="T87" fmla="*/ 1 h 1038"/>
                <a:gd name="T88" fmla="*/ 1 w 324"/>
                <a:gd name="T89" fmla="*/ 1 h 1038"/>
                <a:gd name="T90" fmla="*/ 1 w 324"/>
                <a:gd name="T91" fmla="*/ 1 h 1038"/>
                <a:gd name="T92" fmla="*/ 1 w 324"/>
                <a:gd name="T93" fmla="*/ 1 h 1038"/>
                <a:gd name="T94" fmla="*/ 1 w 324"/>
                <a:gd name="T95" fmla="*/ 1 h 1038"/>
                <a:gd name="T96" fmla="*/ 1 w 324"/>
                <a:gd name="T97" fmla="*/ 1 h 103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24"/>
                <a:gd name="T148" fmla="*/ 0 h 1038"/>
                <a:gd name="T149" fmla="*/ 324 w 324"/>
                <a:gd name="T150" fmla="*/ 1038 h 103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24" h="1038">
                  <a:moveTo>
                    <a:pt x="324" y="596"/>
                  </a:moveTo>
                  <a:lnTo>
                    <a:pt x="311" y="642"/>
                  </a:lnTo>
                  <a:lnTo>
                    <a:pt x="294" y="698"/>
                  </a:lnTo>
                  <a:lnTo>
                    <a:pt x="271" y="759"/>
                  </a:lnTo>
                  <a:lnTo>
                    <a:pt x="245" y="823"/>
                  </a:lnTo>
                  <a:lnTo>
                    <a:pt x="213" y="884"/>
                  </a:lnTo>
                  <a:lnTo>
                    <a:pt x="179" y="941"/>
                  </a:lnTo>
                  <a:lnTo>
                    <a:pt x="143" y="990"/>
                  </a:lnTo>
                  <a:lnTo>
                    <a:pt x="105" y="1026"/>
                  </a:lnTo>
                  <a:lnTo>
                    <a:pt x="93" y="1034"/>
                  </a:lnTo>
                  <a:lnTo>
                    <a:pt x="83" y="1038"/>
                  </a:lnTo>
                  <a:lnTo>
                    <a:pt x="72" y="1036"/>
                  </a:lnTo>
                  <a:lnTo>
                    <a:pt x="63" y="1032"/>
                  </a:lnTo>
                  <a:lnTo>
                    <a:pt x="53" y="1024"/>
                  </a:lnTo>
                  <a:lnTo>
                    <a:pt x="45" y="1018"/>
                  </a:lnTo>
                  <a:lnTo>
                    <a:pt x="38" y="1011"/>
                  </a:lnTo>
                  <a:lnTo>
                    <a:pt x="33" y="1006"/>
                  </a:lnTo>
                  <a:lnTo>
                    <a:pt x="46" y="989"/>
                  </a:lnTo>
                  <a:lnTo>
                    <a:pt x="66" y="962"/>
                  </a:lnTo>
                  <a:lnTo>
                    <a:pt x="89" y="929"/>
                  </a:lnTo>
                  <a:lnTo>
                    <a:pt x="114" y="893"/>
                  </a:lnTo>
                  <a:lnTo>
                    <a:pt x="137" y="854"/>
                  </a:lnTo>
                  <a:lnTo>
                    <a:pt x="161" y="819"/>
                  </a:lnTo>
                  <a:lnTo>
                    <a:pt x="181" y="789"/>
                  </a:lnTo>
                  <a:lnTo>
                    <a:pt x="195" y="769"/>
                  </a:lnTo>
                  <a:lnTo>
                    <a:pt x="222" y="690"/>
                  </a:lnTo>
                  <a:lnTo>
                    <a:pt x="243" y="612"/>
                  </a:lnTo>
                  <a:lnTo>
                    <a:pt x="255" y="535"/>
                  </a:lnTo>
                  <a:lnTo>
                    <a:pt x="259" y="460"/>
                  </a:lnTo>
                  <a:lnTo>
                    <a:pt x="252" y="386"/>
                  </a:lnTo>
                  <a:lnTo>
                    <a:pt x="232" y="313"/>
                  </a:lnTo>
                  <a:lnTo>
                    <a:pt x="199" y="241"/>
                  </a:lnTo>
                  <a:lnTo>
                    <a:pt x="152" y="172"/>
                  </a:lnTo>
                  <a:lnTo>
                    <a:pt x="137" y="160"/>
                  </a:lnTo>
                  <a:lnTo>
                    <a:pt x="111" y="140"/>
                  </a:lnTo>
                  <a:lnTo>
                    <a:pt x="75" y="112"/>
                  </a:lnTo>
                  <a:lnTo>
                    <a:pt x="42" y="83"/>
                  </a:lnTo>
                  <a:lnTo>
                    <a:pt x="12" y="51"/>
                  </a:lnTo>
                  <a:lnTo>
                    <a:pt x="0" y="26"/>
                  </a:lnTo>
                  <a:lnTo>
                    <a:pt x="7" y="7"/>
                  </a:lnTo>
                  <a:lnTo>
                    <a:pt x="43" y="0"/>
                  </a:lnTo>
                  <a:lnTo>
                    <a:pt x="119" y="54"/>
                  </a:lnTo>
                  <a:lnTo>
                    <a:pt x="183" y="116"/>
                  </a:lnTo>
                  <a:lnTo>
                    <a:pt x="231" y="185"/>
                  </a:lnTo>
                  <a:lnTo>
                    <a:pt x="269" y="258"/>
                  </a:lnTo>
                  <a:lnTo>
                    <a:pt x="294" y="336"/>
                  </a:lnTo>
                  <a:lnTo>
                    <a:pt x="311" y="419"/>
                  </a:lnTo>
                  <a:lnTo>
                    <a:pt x="321" y="506"/>
                  </a:lnTo>
                  <a:lnTo>
                    <a:pt x="324" y="596"/>
                  </a:lnTo>
                  <a:close/>
                </a:path>
              </a:pathLst>
            </a:custGeom>
            <a:solidFill>
              <a:srgbClr val="91A3E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580"/>
            <p:cNvSpPr>
              <a:spLocks/>
            </p:cNvSpPr>
            <p:nvPr/>
          </p:nvSpPr>
          <p:spPr bwMode="auto">
            <a:xfrm>
              <a:off x="3303" y="2082"/>
              <a:ext cx="37" cy="52"/>
            </a:xfrm>
            <a:custGeom>
              <a:avLst/>
              <a:gdLst>
                <a:gd name="T0" fmla="*/ 0 w 76"/>
                <a:gd name="T1" fmla="*/ 0 h 106"/>
                <a:gd name="T2" fmla="*/ 0 w 76"/>
                <a:gd name="T3" fmla="*/ 0 h 106"/>
                <a:gd name="T4" fmla="*/ 0 w 76"/>
                <a:gd name="T5" fmla="*/ 0 h 106"/>
                <a:gd name="T6" fmla="*/ 0 w 76"/>
                <a:gd name="T7" fmla="*/ 0 h 106"/>
                <a:gd name="T8" fmla="*/ 0 w 76"/>
                <a:gd name="T9" fmla="*/ 0 h 106"/>
                <a:gd name="T10" fmla="*/ 0 w 76"/>
                <a:gd name="T11" fmla="*/ 0 h 106"/>
                <a:gd name="T12" fmla="*/ 0 w 76"/>
                <a:gd name="T13" fmla="*/ 0 h 106"/>
                <a:gd name="T14" fmla="*/ 0 w 76"/>
                <a:gd name="T15" fmla="*/ 0 h 106"/>
                <a:gd name="T16" fmla="*/ 0 w 76"/>
                <a:gd name="T17" fmla="*/ 0 h 106"/>
                <a:gd name="T18" fmla="*/ 0 w 76"/>
                <a:gd name="T19" fmla="*/ 0 h 106"/>
                <a:gd name="T20" fmla="*/ 0 w 76"/>
                <a:gd name="T21" fmla="*/ 0 h 106"/>
                <a:gd name="T22" fmla="*/ 0 w 76"/>
                <a:gd name="T23" fmla="*/ 0 h 106"/>
                <a:gd name="T24" fmla="*/ 0 w 76"/>
                <a:gd name="T25" fmla="*/ 0 h 106"/>
                <a:gd name="T26" fmla="*/ 0 w 76"/>
                <a:gd name="T27" fmla="*/ 0 h 106"/>
                <a:gd name="T28" fmla="*/ 0 w 76"/>
                <a:gd name="T29" fmla="*/ 0 h 106"/>
                <a:gd name="T30" fmla="*/ 0 w 76"/>
                <a:gd name="T31" fmla="*/ 0 h 106"/>
                <a:gd name="T32" fmla="*/ 0 w 76"/>
                <a:gd name="T33" fmla="*/ 0 h 106"/>
                <a:gd name="T34" fmla="*/ 0 w 76"/>
                <a:gd name="T35" fmla="*/ 0 h 106"/>
                <a:gd name="T36" fmla="*/ 0 w 76"/>
                <a:gd name="T37" fmla="*/ 0 h 106"/>
                <a:gd name="T38" fmla="*/ 0 w 76"/>
                <a:gd name="T39" fmla="*/ 0 h 106"/>
                <a:gd name="T40" fmla="*/ 0 w 76"/>
                <a:gd name="T41" fmla="*/ 0 h 106"/>
                <a:gd name="T42" fmla="*/ 0 w 76"/>
                <a:gd name="T43" fmla="*/ 0 h 106"/>
                <a:gd name="T44" fmla="*/ 0 w 76"/>
                <a:gd name="T45" fmla="*/ 0 h 106"/>
                <a:gd name="T46" fmla="*/ 0 w 76"/>
                <a:gd name="T47" fmla="*/ 0 h 106"/>
                <a:gd name="T48" fmla="*/ 0 w 76"/>
                <a:gd name="T49" fmla="*/ 0 h 1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106"/>
                <a:gd name="T77" fmla="*/ 76 w 76"/>
                <a:gd name="T78" fmla="*/ 106 h 1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106">
                  <a:moveTo>
                    <a:pt x="76" y="81"/>
                  </a:moveTo>
                  <a:lnTo>
                    <a:pt x="72" y="87"/>
                  </a:lnTo>
                  <a:lnTo>
                    <a:pt x="67" y="93"/>
                  </a:lnTo>
                  <a:lnTo>
                    <a:pt x="63" y="97"/>
                  </a:lnTo>
                  <a:lnTo>
                    <a:pt x="60" y="101"/>
                  </a:lnTo>
                  <a:lnTo>
                    <a:pt x="55" y="104"/>
                  </a:lnTo>
                  <a:lnTo>
                    <a:pt x="49" y="106"/>
                  </a:lnTo>
                  <a:lnTo>
                    <a:pt x="43" y="106"/>
                  </a:lnTo>
                  <a:lnTo>
                    <a:pt x="38" y="106"/>
                  </a:lnTo>
                  <a:lnTo>
                    <a:pt x="32" y="93"/>
                  </a:lnTo>
                  <a:lnTo>
                    <a:pt x="27" y="81"/>
                  </a:lnTo>
                  <a:lnTo>
                    <a:pt x="22" y="70"/>
                  </a:lnTo>
                  <a:lnTo>
                    <a:pt x="18" y="59"/>
                  </a:lnTo>
                  <a:lnTo>
                    <a:pt x="13" y="47"/>
                  </a:lnTo>
                  <a:lnTo>
                    <a:pt x="8" y="34"/>
                  </a:lnTo>
                  <a:lnTo>
                    <a:pt x="4" y="18"/>
                  </a:lnTo>
                  <a:lnTo>
                    <a:pt x="0" y="0"/>
                  </a:lnTo>
                  <a:lnTo>
                    <a:pt x="12" y="1"/>
                  </a:lnTo>
                  <a:lnTo>
                    <a:pt x="24" y="8"/>
                  </a:lnTo>
                  <a:lnTo>
                    <a:pt x="36" y="16"/>
                  </a:lnTo>
                  <a:lnTo>
                    <a:pt x="48" y="28"/>
                  </a:lnTo>
                  <a:lnTo>
                    <a:pt x="57" y="39"/>
                  </a:lnTo>
                  <a:lnTo>
                    <a:pt x="66" y="54"/>
                  </a:lnTo>
                  <a:lnTo>
                    <a:pt x="72" y="68"/>
                  </a:lnTo>
                  <a:lnTo>
                    <a:pt x="76" y="81"/>
                  </a:lnTo>
                  <a:close/>
                </a:path>
              </a:pathLst>
            </a:custGeom>
            <a:solidFill>
              <a:srgbClr val="B0F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581"/>
            <p:cNvSpPr>
              <a:spLocks/>
            </p:cNvSpPr>
            <p:nvPr/>
          </p:nvSpPr>
          <p:spPr bwMode="auto">
            <a:xfrm>
              <a:off x="3261" y="2146"/>
              <a:ext cx="75" cy="60"/>
            </a:xfrm>
            <a:custGeom>
              <a:avLst/>
              <a:gdLst>
                <a:gd name="T0" fmla="*/ 1 w 148"/>
                <a:gd name="T1" fmla="*/ 1 h 120"/>
                <a:gd name="T2" fmla="*/ 1 w 148"/>
                <a:gd name="T3" fmla="*/ 1 h 120"/>
                <a:gd name="T4" fmla="*/ 1 w 148"/>
                <a:gd name="T5" fmla="*/ 1 h 120"/>
                <a:gd name="T6" fmla="*/ 1 w 148"/>
                <a:gd name="T7" fmla="*/ 1 h 120"/>
                <a:gd name="T8" fmla="*/ 1 w 148"/>
                <a:gd name="T9" fmla="*/ 1 h 120"/>
                <a:gd name="T10" fmla="*/ 1 w 148"/>
                <a:gd name="T11" fmla="*/ 1 h 120"/>
                <a:gd name="T12" fmla="*/ 1 w 148"/>
                <a:gd name="T13" fmla="*/ 1 h 120"/>
                <a:gd name="T14" fmla="*/ 1 w 148"/>
                <a:gd name="T15" fmla="*/ 1 h 120"/>
                <a:gd name="T16" fmla="*/ 0 w 148"/>
                <a:gd name="T17" fmla="*/ 1 h 120"/>
                <a:gd name="T18" fmla="*/ 0 w 148"/>
                <a:gd name="T19" fmla="*/ 1 h 120"/>
                <a:gd name="T20" fmla="*/ 0 w 148"/>
                <a:gd name="T21" fmla="*/ 1 h 120"/>
                <a:gd name="T22" fmla="*/ 0 w 148"/>
                <a:gd name="T23" fmla="*/ 1 h 120"/>
                <a:gd name="T24" fmla="*/ 1 w 148"/>
                <a:gd name="T25" fmla="*/ 1 h 120"/>
                <a:gd name="T26" fmla="*/ 1 w 148"/>
                <a:gd name="T27" fmla="*/ 1 h 120"/>
                <a:gd name="T28" fmla="*/ 1 w 148"/>
                <a:gd name="T29" fmla="*/ 1 h 120"/>
                <a:gd name="T30" fmla="*/ 1 w 148"/>
                <a:gd name="T31" fmla="*/ 1 h 120"/>
                <a:gd name="T32" fmla="*/ 1 w 148"/>
                <a:gd name="T33" fmla="*/ 1 h 120"/>
                <a:gd name="T34" fmla="*/ 1 w 148"/>
                <a:gd name="T35" fmla="*/ 1 h 120"/>
                <a:gd name="T36" fmla="*/ 1 w 148"/>
                <a:gd name="T37" fmla="*/ 1 h 120"/>
                <a:gd name="T38" fmla="*/ 1 w 148"/>
                <a:gd name="T39" fmla="*/ 1 h 120"/>
                <a:gd name="T40" fmla="*/ 1 w 148"/>
                <a:gd name="T41" fmla="*/ 1 h 120"/>
                <a:gd name="T42" fmla="*/ 1 w 148"/>
                <a:gd name="T43" fmla="*/ 1 h 120"/>
                <a:gd name="T44" fmla="*/ 1 w 148"/>
                <a:gd name="T45" fmla="*/ 1 h 120"/>
                <a:gd name="T46" fmla="*/ 1 w 148"/>
                <a:gd name="T47" fmla="*/ 1 h 120"/>
                <a:gd name="T48" fmla="*/ 1 w 148"/>
                <a:gd name="T49" fmla="*/ 1 h 120"/>
                <a:gd name="T50" fmla="*/ 1 w 148"/>
                <a:gd name="T51" fmla="*/ 0 h 120"/>
                <a:gd name="T52" fmla="*/ 1 w 148"/>
                <a:gd name="T53" fmla="*/ 1 h 120"/>
                <a:gd name="T54" fmla="*/ 1 w 148"/>
                <a:gd name="T55" fmla="*/ 1 h 120"/>
                <a:gd name="T56" fmla="*/ 1 w 148"/>
                <a:gd name="T57" fmla="*/ 1 h 120"/>
                <a:gd name="T58" fmla="*/ 1 w 148"/>
                <a:gd name="T59" fmla="*/ 1 h 120"/>
                <a:gd name="T60" fmla="*/ 1 w 148"/>
                <a:gd name="T61" fmla="*/ 1 h 120"/>
                <a:gd name="T62" fmla="*/ 1 w 148"/>
                <a:gd name="T63" fmla="*/ 1 h 120"/>
                <a:gd name="T64" fmla="*/ 1 w 148"/>
                <a:gd name="T65" fmla="*/ 1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8"/>
                <a:gd name="T100" fmla="*/ 0 h 120"/>
                <a:gd name="T101" fmla="*/ 148 w 148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8" h="120">
                  <a:moveTo>
                    <a:pt x="144" y="52"/>
                  </a:moveTo>
                  <a:lnTo>
                    <a:pt x="125" y="68"/>
                  </a:lnTo>
                  <a:lnTo>
                    <a:pt x="108" y="82"/>
                  </a:lnTo>
                  <a:lnTo>
                    <a:pt x="90" y="92"/>
                  </a:lnTo>
                  <a:lnTo>
                    <a:pt x="74" y="102"/>
                  </a:lnTo>
                  <a:lnTo>
                    <a:pt x="55" y="108"/>
                  </a:lnTo>
                  <a:lnTo>
                    <a:pt x="37" y="113"/>
                  </a:lnTo>
                  <a:lnTo>
                    <a:pt x="18" y="117"/>
                  </a:lnTo>
                  <a:lnTo>
                    <a:pt x="0" y="120"/>
                  </a:lnTo>
                  <a:lnTo>
                    <a:pt x="0" y="111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1" y="89"/>
                  </a:lnTo>
                  <a:lnTo>
                    <a:pt x="1" y="81"/>
                  </a:lnTo>
                  <a:lnTo>
                    <a:pt x="4" y="73"/>
                  </a:lnTo>
                  <a:lnTo>
                    <a:pt x="6" y="67"/>
                  </a:lnTo>
                  <a:lnTo>
                    <a:pt x="10" y="62"/>
                  </a:lnTo>
                  <a:lnTo>
                    <a:pt x="21" y="51"/>
                  </a:lnTo>
                  <a:lnTo>
                    <a:pt x="34" y="43"/>
                  </a:lnTo>
                  <a:lnTo>
                    <a:pt x="47" y="36"/>
                  </a:lnTo>
                  <a:lnTo>
                    <a:pt x="63" y="29"/>
                  </a:lnTo>
                  <a:lnTo>
                    <a:pt x="78" y="22"/>
                  </a:lnTo>
                  <a:lnTo>
                    <a:pt x="94" y="16"/>
                  </a:lnTo>
                  <a:lnTo>
                    <a:pt x="108" y="8"/>
                  </a:lnTo>
                  <a:lnTo>
                    <a:pt x="124" y="1"/>
                  </a:lnTo>
                  <a:lnTo>
                    <a:pt x="130" y="0"/>
                  </a:lnTo>
                  <a:lnTo>
                    <a:pt x="137" y="4"/>
                  </a:lnTo>
                  <a:lnTo>
                    <a:pt x="142" y="9"/>
                  </a:lnTo>
                  <a:lnTo>
                    <a:pt x="146" y="19"/>
                  </a:lnTo>
                  <a:lnTo>
                    <a:pt x="148" y="27"/>
                  </a:lnTo>
                  <a:lnTo>
                    <a:pt x="148" y="37"/>
                  </a:lnTo>
                  <a:lnTo>
                    <a:pt x="147" y="45"/>
                  </a:lnTo>
                  <a:lnTo>
                    <a:pt x="144" y="52"/>
                  </a:lnTo>
                  <a:close/>
                </a:path>
              </a:pathLst>
            </a:custGeom>
            <a:solidFill>
              <a:srgbClr val="B0F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582"/>
            <p:cNvSpPr>
              <a:spLocks/>
            </p:cNvSpPr>
            <p:nvPr/>
          </p:nvSpPr>
          <p:spPr bwMode="auto">
            <a:xfrm>
              <a:off x="3283" y="2110"/>
              <a:ext cx="22" cy="41"/>
            </a:xfrm>
            <a:custGeom>
              <a:avLst/>
              <a:gdLst>
                <a:gd name="T0" fmla="*/ 1 w 43"/>
                <a:gd name="T1" fmla="*/ 1 h 82"/>
                <a:gd name="T2" fmla="*/ 1 w 43"/>
                <a:gd name="T3" fmla="*/ 1 h 82"/>
                <a:gd name="T4" fmla="*/ 1 w 43"/>
                <a:gd name="T5" fmla="*/ 1 h 82"/>
                <a:gd name="T6" fmla="*/ 1 w 43"/>
                <a:gd name="T7" fmla="*/ 1 h 82"/>
                <a:gd name="T8" fmla="*/ 1 w 43"/>
                <a:gd name="T9" fmla="*/ 1 h 82"/>
                <a:gd name="T10" fmla="*/ 1 w 43"/>
                <a:gd name="T11" fmla="*/ 1 h 82"/>
                <a:gd name="T12" fmla="*/ 1 w 43"/>
                <a:gd name="T13" fmla="*/ 1 h 82"/>
                <a:gd name="T14" fmla="*/ 1 w 43"/>
                <a:gd name="T15" fmla="*/ 1 h 82"/>
                <a:gd name="T16" fmla="*/ 0 w 43"/>
                <a:gd name="T17" fmla="*/ 1 h 82"/>
                <a:gd name="T18" fmla="*/ 0 w 43"/>
                <a:gd name="T19" fmla="*/ 1 h 82"/>
                <a:gd name="T20" fmla="*/ 0 w 43"/>
                <a:gd name="T21" fmla="*/ 1 h 82"/>
                <a:gd name="T22" fmla="*/ 1 w 43"/>
                <a:gd name="T23" fmla="*/ 1 h 82"/>
                <a:gd name="T24" fmla="*/ 1 w 43"/>
                <a:gd name="T25" fmla="*/ 1 h 82"/>
                <a:gd name="T26" fmla="*/ 1 w 43"/>
                <a:gd name="T27" fmla="*/ 1 h 82"/>
                <a:gd name="T28" fmla="*/ 1 w 43"/>
                <a:gd name="T29" fmla="*/ 1 h 82"/>
                <a:gd name="T30" fmla="*/ 1 w 43"/>
                <a:gd name="T31" fmla="*/ 1 h 82"/>
                <a:gd name="T32" fmla="*/ 1 w 43"/>
                <a:gd name="T33" fmla="*/ 0 h 82"/>
                <a:gd name="T34" fmla="*/ 1 w 43"/>
                <a:gd name="T35" fmla="*/ 1 h 82"/>
                <a:gd name="T36" fmla="*/ 1 w 43"/>
                <a:gd name="T37" fmla="*/ 1 h 82"/>
                <a:gd name="T38" fmla="*/ 1 w 43"/>
                <a:gd name="T39" fmla="*/ 1 h 82"/>
                <a:gd name="T40" fmla="*/ 1 w 43"/>
                <a:gd name="T41" fmla="*/ 1 h 82"/>
                <a:gd name="T42" fmla="*/ 1 w 43"/>
                <a:gd name="T43" fmla="*/ 1 h 82"/>
                <a:gd name="T44" fmla="*/ 1 w 43"/>
                <a:gd name="T45" fmla="*/ 1 h 82"/>
                <a:gd name="T46" fmla="*/ 1 w 43"/>
                <a:gd name="T47" fmla="*/ 1 h 82"/>
                <a:gd name="T48" fmla="*/ 1 w 43"/>
                <a:gd name="T49" fmla="*/ 1 h 8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3"/>
                <a:gd name="T76" fmla="*/ 0 h 82"/>
                <a:gd name="T77" fmla="*/ 43 w 43"/>
                <a:gd name="T78" fmla="*/ 82 h 8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3" h="82">
                  <a:moveTo>
                    <a:pt x="39" y="77"/>
                  </a:moveTo>
                  <a:lnTo>
                    <a:pt x="30" y="79"/>
                  </a:lnTo>
                  <a:lnTo>
                    <a:pt x="24" y="81"/>
                  </a:lnTo>
                  <a:lnTo>
                    <a:pt x="20" y="81"/>
                  </a:lnTo>
                  <a:lnTo>
                    <a:pt x="17" y="82"/>
                  </a:lnTo>
                  <a:lnTo>
                    <a:pt x="13" y="82"/>
                  </a:lnTo>
                  <a:lnTo>
                    <a:pt x="10" y="82"/>
                  </a:lnTo>
                  <a:lnTo>
                    <a:pt x="5" y="82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0" y="64"/>
                  </a:lnTo>
                  <a:lnTo>
                    <a:pt x="1" y="54"/>
                  </a:lnTo>
                  <a:lnTo>
                    <a:pt x="4" y="44"/>
                  </a:lnTo>
                  <a:lnTo>
                    <a:pt x="6" y="33"/>
                  </a:lnTo>
                  <a:lnTo>
                    <a:pt x="10" y="22"/>
                  </a:lnTo>
                  <a:lnTo>
                    <a:pt x="13" y="11"/>
                  </a:lnTo>
                  <a:lnTo>
                    <a:pt x="19" y="0"/>
                  </a:lnTo>
                  <a:lnTo>
                    <a:pt x="28" y="5"/>
                  </a:lnTo>
                  <a:lnTo>
                    <a:pt x="36" y="13"/>
                  </a:lnTo>
                  <a:lnTo>
                    <a:pt x="40" y="21"/>
                  </a:lnTo>
                  <a:lnTo>
                    <a:pt x="43" y="31"/>
                  </a:lnTo>
                  <a:lnTo>
                    <a:pt x="43" y="40"/>
                  </a:lnTo>
                  <a:lnTo>
                    <a:pt x="43" y="52"/>
                  </a:lnTo>
                  <a:lnTo>
                    <a:pt x="41" y="64"/>
                  </a:lnTo>
                  <a:lnTo>
                    <a:pt x="39" y="77"/>
                  </a:lnTo>
                  <a:close/>
                </a:path>
              </a:pathLst>
            </a:custGeom>
            <a:solidFill>
              <a:srgbClr val="40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583"/>
            <p:cNvSpPr>
              <a:spLocks/>
            </p:cNvSpPr>
            <p:nvPr/>
          </p:nvSpPr>
          <p:spPr bwMode="auto">
            <a:xfrm>
              <a:off x="3252" y="2035"/>
              <a:ext cx="29" cy="21"/>
            </a:xfrm>
            <a:custGeom>
              <a:avLst/>
              <a:gdLst>
                <a:gd name="T0" fmla="*/ 1 w 58"/>
                <a:gd name="T1" fmla="*/ 1 h 41"/>
                <a:gd name="T2" fmla="*/ 1 w 58"/>
                <a:gd name="T3" fmla="*/ 1 h 41"/>
                <a:gd name="T4" fmla="*/ 1 w 58"/>
                <a:gd name="T5" fmla="*/ 1 h 41"/>
                <a:gd name="T6" fmla="*/ 1 w 58"/>
                <a:gd name="T7" fmla="*/ 1 h 41"/>
                <a:gd name="T8" fmla="*/ 1 w 58"/>
                <a:gd name="T9" fmla="*/ 1 h 41"/>
                <a:gd name="T10" fmla="*/ 1 w 58"/>
                <a:gd name="T11" fmla="*/ 1 h 41"/>
                <a:gd name="T12" fmla="*/ 1 w 58"/>
                <a:gd name="T13" fmla="*/ 1 h 41"/>
                <a:gd name="T14" fmla="*/ 1 w 58"/>
                <a:gd name="T15" fmla="*/ 1 h 41"/>
                <a:gd name="T16" fmla="*/ 1 w 58"/>
                <a:gd name="T17" fmla="*/ 1 h 41"/>
                <a:gd name="T18" fmla="*/ 1 w 58"/>
                <a:gd name="T19" fmla="*/ 1 h 41"/>
                <a:gd name="T20" fmla="*/ 1 w 58"/>
                <a:gd name="T21" fmla="*/ 1 h 41"/>
                <a:gd name="T22" fmla="*/ 1 w 58"/>
                <a:gd name="T23" fmla="*/ 1 h 41"/>
                <a:gd name="T24" fmla="*/ 0 w 58"/>
                <a:gd name="T25" fmla="*/ 1 h 41"/>
                <a:gd name="T26" fmla="*/ 1 w 58"/>
                <a:gd name="T27" fmla="*/ 1 h 41"/>
                <a:gd name="T28" fmla="*/ 1 w 58"/>
                <a:gd name="T29" fmla="*/ 1 h 41"/>
                <a:gd name="T30" fmla="*/ 1 w 58"/>
                <a:gd name="T31" fmla="*/ 0 h 41"/>
                <a:gd name="T32" fmla="*/ 1 w 58"/>
                <a:gd name="T33" fmla="*/ 1 h 41"/>
                <a:gd name="T34" fmla="*/ 1 w 58"/>
                <a:gd name="T35" fmla="*/ 1 h 41"/>
                <a:gd name="T36" fmla="*/ 1 w 58"/>
                <a:gd name="T37" fmla="*/ 1 h 41"/>
                <a:gd name="T38" fmla="*/ 1 w 58"/>
                <a:gd name="T39" fmla="*/ 1 h 41"/>
                <a:gd name="T40" fmla="*/ 1 w 58"/>
                <a:gd name="T41" fmla="*/ 1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41"/>
                <a:gd name="T65" fmla="*/ 58 w 58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41">
                  <a:moveTo>
                    <a:pt x="58" y="21"/>
                  </a:moveTo>
                  <a:lnTo>
                    <a:pt x="50" y="28"/>
                  </a:lnTo>
                  <a:lnTo>
                    <a:pt x="44" y="35"/>
                  </a:lnTo>
                  <a:lnTo>
                    <a:pt x="38" y="38"/>
                  </a:lnTo>
                  <a:lnTo>
                    <a:pt x="32" y="41"/>
                  </a:lnTo>
                  <a:lnTo>
                    <a:pt x="24" y="40"/>
                  </a:lnTo>
                  <a:lnTo>
                    <a:pt x="18" y="38"/>
                  </a:lnTo>
                  <a:lnTo>
                    <a:pt x="12" y="32"/>
                  </a:lnTo>
                  <a:lnTo>
                    <a:pt x="5" y="26"/>
                  </a:lnTo>
                  <a:lnTo>
                    <a:pt x="4" y="19"/>
                  </a:lnTo>
                  <a:lnTo>
                    <a:pt x="4" y="13"/>
                  </a:lnTo>
                  <a:lnTo>
                    <a:pt x="2" y="9"/>
                  </a:lnTo>
                  <a:lnTo>
                    <a:pt x="0" y="6"/>
                  </a:lnTo>
                  <a:lnTo>
                    <a:pt x="5" y="4"/>
                  </a:lnTo>
                  <a:lnTo>
                    <a:pt x="15" y="2"/>
                  </a:lnTo>
                  <a:lnTo>
                    <a:pt x="23" y="0"/>
                  </a:lnTo>
                  <a:lnTo>
                    <a:pt x="34" y="1"/>
                  </a:lnTo>
                  <a:lnTo>
                    <a:pt x="42" y="1"/>
                  </a:lnTo>
                  <a:lnTo>
                    <a:pt x="50" y="5"/>
                  </a:lnTo>
                  <a:lnTo>
                    <a:pt x="56" y="11"/>
                  </a:lnTo>
                  <a:lnTo>
                    <a:pt x="58" y="21"/>
                  </a:lnTo>
                  <a:close/>
                </a:path>
              </a:pathLst>
            </a:custGeom>
            <a:solidFill>
              <a:srgbClr val="26479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584"/>
            <p:cNvSpPr>
              <a:spLocks/>
            </p:cNvSpPr>
            <p:nvPr/>
          </p:nvSpPr>
          <p:spPr bwMode="auto">
            <a:xfrm>
              <a:off x="2278" y="2180"/>
              <a:ext cx="1005" cy="1002"/>
            </a:xfrm>
            <a:custGeom>
              <a:avLst/>
              <a:gdLst>
                <a:gd name="T0" fmla="*/ 1 w 2010"/>
                <a:gd name="T1" fmla="*/ 0 h 2006"/>
                <a:gd name="T2" fmla="*/ 1 w 2010"/>
                <a:gd name="T3" fmla="*/ 0 h 2006"/>
                <a:gd name="T4" fmla="*/ 1 w 2010"/>
                <a:gd name="T5" fmla="*/ 0 h 2006"/>
                <a:gd name="T6" fmla="*/ 1 w 2010"/>
                <a:gd name="T7" fmla="*/ 0 h 2006"/>
                <a:gd name="T8" fmla="*/ 1 w 2010"/>
                <a:gd name="T9" fmla="*/ 0 h 2006"/>
                <a:gd name="T10" fmla="*/ 1 w 2010"/>
                <a:gd name="T11" fmla="*/ 0 h 2006"/>
                <a:gd name="T12" fmla="*/ 1 w 2010"/>
                <a:gd name="T13" fmla="*/ 0 h 2006"/>
                <a:gd name="T14" fmla="*/ 1 w 2010"/>
                <a:gd name="T15" fmla="*/ 0 h 2006"/>
                <a:gd name="T16" fmla="*/ 1 w 2010"/>
                <a:gd name="T17" fmla="*/ 0 h 2006"/>
                <a:gd name="T18" fmla="*/ 1 w 2010"/>
                <a:gd name="T19" fmla="*/ 0 h 2006"/>
                <a:gd name="T20" fmla="*/ 1 w 2010"/>
                <a:gd name="T21" fmla="*/ 0 h 2006"/>
                <a:gd name="T22" fmla="*/ 1 w 2010"/>
                <a:gd name="T23" fmla="*/ 0 h 2006"/>
                <a:gd name="T24" fmla="*/ 1 w 2010"/>
                <a:gd name="T25" fmla="*/ 0 h 2006"/>
                <a:gd name="T26" fmla="*/ 1 w 2010"/>
                <a:gd name="T27" fmla="*/ 0 h 2006"/>
                <a:gd name="T28" fmla="*/ 1 w 2010"/>
                <a:gd name="T29" fmla="*/ 0 h 2006"/>
                <a:gd name="T30" fmla="*/ 1 w 2010"/>
                <a:gd name="T31" fmla="*/ 0 h 2006"/>
                <a:gd name="T32" fmla="*/ 1 w 2010"/>
                <a:gd name="T33" fmla="*/ 0 h 2006"/>
                <a:gd name="T34" fmla="*/ 1 w 2010"/>
                <a:gd name="T35" fmla="*/ 0 h 2006"/>
                <a:gd name="T36" fmla="*/ 1 w 2010"/>
                <a:gd name="T37" fmla="*/ 0 h 2006"/>
                <a:gd name="T38" fmla="*/ 1 w 2010"/>
                <a:gd name="T39" fmla="*/ 0 h 2006"/>
                <a:gd name="T40" fmla="*/ 1 w 2010"/>
                <a:gd name="T41" fmla="*/ 0 h 2006"/>
                <a:gd name="T42" fmla="*/ 1 w 2010"/>
                <a:gd name="T43" fmla="*/ 0 h 2006"/>
                <a:gd name="T44" fmla="*/ 1 w 2010"/>
                <a:gd name="T45" fmla="*/ 0 h 2006"/>
                <a:gd name="T46" fmla="*/ 1 w 2010"/>
                <a:gd name="T47" fmla="*/ 0 h 2006"/>
                <a:gd name="T48" fmla="*/ 1 w 2010"/>
                <a:gd name="T49" fmla="*/ 0 h 2006"/>
                <a:gd name="T50" fmla="*/ 1 w 2010"/>
                <a:gd name="T51" fmla="*/ 0 h 2006"/>
                <a:gd name="T52" fmla="*/ 1 w 2010"/>
                <a:gd name="T53" fmla="*/ 0 h 2006"/>
                <a:gd name="T54" fmla="*/ 1 w 2010"/>
                <a:gd name="T55" fmla="*/ 0 h 2006"/>
                <a:gd name="T56" fmla="*/ 1 w 2010"/>
                <a:gd name="T57" fmla="*/ 0 h 2006"/>
                <a:gd name="T58" fmla="*/ 1 w 2010"/>
                <a:gd name="T59" fmla="*/ 0 h 2006"/>
                <a:gd name="T60" fmla="*/ 1 w 2010"/>
                <a:gd name="T61" fmla="*/ 0 h 2006"/>
                <a:gd name="T62" fmla="*/ 1 w 2010"/>
                <a:gd name="T63" fmla="*/ 0 h 2006"/>
                <a:gd name="T64" fmla="*/ 1 w 2010"/>
                <a:gd name="T65" fmla="*/ 0 h 2006"/>
                <a:gd name="T66" fmla="*/ 0 w 2010"/>
                <a:gd name="T67" fmla="*/ 0 h 2006"/>
                <a:gd name="T68" fmla="*/ 1 w 2010"/>
                <a:gd name="T69" fmla="*/ 0 h 2006"/>
                <a:gd name="T70" fmla="*/ 1 w 2010"/>
                <a:gd name="T71" fmla="*/ 0 h 2006"/>
                <a:gd name="T72" fmla="*/ 1 w 2010"/>
                <a:gd name="T73" fmla="*/ 0 h 2006"/>
                <a:gd name="T74" fmla="*/ 1 w 2010"/>
                <a:gd name="T75" fmla="*/ 0 h 2006"/>
                <a:gd name="T76" fmla="*/ 1 w 2010"/>
                <a:gd name="T77" fmla="*/ 0 h 2006"/>
                <a:gd name="T78" fmla="*/ 1 w 2010"/>
                <a:gd name="T79" fmla="*/ 0 h 2006"/>
                <a:gd name="T80" fmla="*/ 1 w 2010"/>
                <a:gd name="T81" fmla="*/ 0 h 2006"/>
                <a:gd name="T82" fmla="*/ 1 w 2010"/>
                <a:gd name="T83" fmla="*/ 0 h 2006"/>
                <a:gd name="T84" fmla="*/ 1 w 2010"/>
                <a:gd name="T85" fmla="*/ 0 h 2006"/>
                <a:gd name="T86" fmla="*/ 1 w 2010"/>
                <a:gd name="T87" fmla="*/ 0 h 2006"/>
                <a:gd name="T88" fmla="*/ 1 w 2010"/>
                <a:gd name="T89" fmla="*/ 0 h 2006"/>
                <a:gd name="T90" fmla="*/ 1 w 2010"/>
                <a:gd name="T91" fmla="*/ 0 h 2006"/>
                <a:gd name="T92" fmla="*/ 1 w 2010"/>
                <a:gd name="T93" fmla="*/ 0 h 2006"/>
                <a:gd name="T94" fmla="*/ 1 w 2010"/>
                <a:gd name="T95" fmla="*/ 0 h 2006"/>
                <a:gd name="T96" fmla="*/ 1 w 2010"/>
                <a:gd name="T97" fmla="*/ 0 h 2006"/>
                <a:gd name="T98" fmla="*/ 1 w 2010"/>
                <a:gd name="T99" fmla="*/ 0 h 2006"/>
                <a:gd name="T100" fmla="*/ 1 w 2010"/>
                <a:gd name="T101" fmla="*/ 0 h 2006"/>
                <a:gd name="T102" fmla="*/ 1 w 2010"/>
                <a:gd name="T103" fmla="*/ 0 h 2006"/>
                <a:gd name="T104" fmla="*/ 1 w 2010"/>
                <a:gd name="T105" fmla="*/ 0 h 2006"/>
                <a:gd name="T106" fmla="*/ 1 w 2010"/>
                <a:gd name="T107" fmla="*/ 0 h 2006"/>
                <a:gd name="T108" fmla="*/ 1 w 2010"/>
                <a:gd name="T109" fmla="*/ 0 h 2006"/>
                <a:gd name="T110" fmla="*/ 1 w 2010"/>
                <a:gd name="T111" fmla="*/ 0 h 2006"/>
                <a:gd name="T112" fmla="*/ 1 w 2010"/>
                <a:gd name="T113" fmla="*/ 0 h 200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10"/>
                <a:gd name="T172" fmla="*/ 0 h 2006"/>
                <a:gd name="T173" fmla="*/ 2010 w 2010"/>
                <a:gd name="T174" fmla="*/ 2006 h 200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10" h="2006">
                  <a:moveTo>
                    <a:pt x="2010" y="248"/>
                  </a:moveTo>
                  <a:lnTo>
                    <a:pt x="1994" y="440"/>
                  </a:lnTo>
                  <a:lnTo>
                    <a:pt x="1975" y="639"/>
                  </a:lnTo>
                  <a:lnTo>
                    <a:pt x="1952" y="839"/>
                  </a:lnTo>
                  <a:lnTo>
                    <a:pt x="1925" y="1041"/>
                  </a:lnTo>
                  <a:lnTo>
                    <a:pt x="1890" y="1240"/>
                  </a:lnTo>
                  <a:lnTo>
                    <a:pt x="1849" y="1437"/>
                  </a:lnTo>
                  <a:lnTo>
                    <a:pt x="1800" y="1626"/>
                  </a:lnTo>
                  <a:lnTo>
                    <a:pt x="1743" y="1809"/>
                  </a:lnTo>
                  <a:lnTo>
                    <a:pt x="1672" y="1886"/>
                  </a:lnTo>
                  <a:lnTo>
                    <a:pt x="1570" y="1941"/>
                  </a:lnTo>
                  <a:lnTo>
                    <a:pt x="1446" y="1976"/>
                  </a:lnTo>
                  <a:lnTo>
                    <a:pt x="1309" y="1997"/>
                  </a:lnTo>
                  <a:lnTo>
                    <a:pt x="1167" y="2006"/>
                  </a:lnTo>
                  <a:lnTo>
                    <a:pt x="1032" y="2005"/>
                  </a:lnTo>
                  <a:lnTo>
                    <a:pt x="913" y="1997"/>
                  </a:lnTo>
                  <a:lnTo>
                    <a:pt x="822" y="1990"/>
                  </a:lnTo>
                  <a:lnTo>
                    <a:pt x="609" y="1961"/>
                  </a:lnTo>
                  <a:lnTo>
                    <a:pt x="459" y="1900"/>
                  </a:lnTo>
                  <a:lnTo>
                    <a:pt x="355" y="1810"/>
                  </a:lnTo>
                  <a:lnTo>
                    <a:pt x="288" y="1699"/>
                  </a:lnTo>
                  <a:lnTo>
                    <a:pt x="246" y="1567"/>
                  </a:lnTo>
                  <a:lnTo>
                    <a:pt x="218" y="1422"/>
                  </a:lnTo>
                  <a:lnTo>
                    <a:pt x="190" y="1266"/>
                  </a:lnTo>
                  <a:lnTo>
                    <a:pt x="154" y="1107"/>
                  </a:lnTo>
                  <a:lnTo>
                    <a:pt x="118" y="886"/>
                  </a:lnTo>
                  <a:lnTo>
                    <a:pt x="89" y="713"/>
                  </a:lnTo>
                  <a:lnTo>
                    <a:pt x="67" y="576"/>
                  </a:lnTo>
                  <a:lnTo>
                    <a:pt x="52" y="469"/>
                  </a:lnTo>
                  <a:lnTo>
                    <a:pt x="37" y="382"/>
                  </a:lnTo>
                  <a:lnTo>
                    <a:pt x="25" y="310"/>
                  </a:lnTo>
                  <a:lnTo>
                    <a:pt x="14" y="242"/>
                  </a:lnTo>
                  <a:lnTo>
                    <a:pt x="1" y="172"/>
                  </a:lnTo>
                  <a:lnTo>
                    <a:pt x="0" y="100"/>
                  </a:lnTo>
                  <a:lnTo>
                    <a:pt x="9" y="52"/>
                  </a:lnTo>
                  <a:lnTo>
                    <a:pt x="26" y="20"/>
                  </a:lnTo>
                  <a:lnTo>
                    <a:pt x="55" y="4"/>
                  </a:lnTo>
                  <a:lnTo>
                    <a:pt x="91" y="0"/>
                  </a:lnTo>
                  <a:lnTo>
                    <a:pt x="140" y="5"/>
                  </a:lnTo>
                  <a:lnTo>
                    <a:pt x="200" y="17"/>
                  </a:lnTo>
                  <a:lnTo>
                    <a:pt x="273" y="34"/>
                  </a:lnTo>
                  <a:lnTo>
                    <a:pt x="471" y="57"/>
                  </a:lnTo>
                  <a:lnTo>
                    <a:pt x="678" y="80"/>
                  </a:lnTo>
                  <a:lnTo>
                    <a:pt x="887" y="100"/>
                  </a:lnTo>
                  <a:lnTo>
                    <a:pt x="1100" y="116"/>
                  </a:lnTo>
                  <a:lnTo>
                    <a:pt x="1311" y="122"/>
                  </a:lnTo>
                  <a:lnTo>
                    <a:pt x="1523" y="120"/>
                  </a:lnTo>
                  <a:lnTo>
                    <a:pt x="1730" y="105"/>
                  </a:lnTo>
                  <a:lnTo>
                    <a:pt x="1934" y="77"/>
                  </a:lnTo>
                  <a:lnTo>
                    <a:pt x="1963" y="83"/>
                  </a:lnTo>
                  <a:lnTo>
                    <a:pt x="1984" y="97"/>
                  </a:lnTo>
                  <a:lnTo>
                    <a:pt x="1997" y="116"/>
                  </a:lnTo>
                  <a:lnTo>
                    <a:pt x="2006" y="140"/>
                  </a:lnTo>
                  <a:lnTo>
                    <a:pt x="2009" y="165"/>
                  </a:lnTo>
                  <a:lnTo>
                    <a:pt x="2010" y="194"/>
                  </a:lnTo>
                  <a:lnTo>
                    <a:pt x="2010" y="221"/>
                  </a:lnTo>
                  <a:lnTo>
                    <a:pt x="2010" y="248"/>
                  </a:lnTo>
                  <a:close/>
                </a:path>
              </a:pathLst>
            </a:custGeom>
            <a:solidFill>
              <a:srgbClr val="008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585"/>
            <p:cNvSpPr>
              <a:spLocks/>
            </p:cNvSpPr>
            <p:nvPr/>
          </p:nvSpPr>
          <p:spPr bwMode="auto">
            <a:xfrm>
              <a:off x="2311" y="2186"/>
              <a:ext cx="939" cy="996"/>
            </a:xfrm>
            <a:custGeom>
              <a:avLst/>
              <a:gdLst>
                <a:gd name="T0" fmla="*/ 1 w 1878"/>
                <a:gd name="T1" fmla="*/ 1 h 1992"/>
                <a:gd name="T2" fmla="*/ 1 w 1878"/>
                <a:gd name="T3" fmla="*/ 1 h 1992"/>
                <a:gd name="T4" fmla="*/ 1 w 1878"/>
                <a:gd name="T5" fmla="*/ 1 h 1992"/>
                <a:gd name="T6" fmla="*/ 1 w 1878"/>
                <a:gd name="T7" fmla="*/ 1 h 1992"/>
                <a:gd name="T8" fmla="*/ 1 w 1878"/>
                <a:gd name="T9" fmla="*/ 1 h 1992"/>
                <a:gd name="T10" fmla="*/ 1 w 1878"/>
                <a:gd name="T11" fmla="*/ 1 h 1992"/>
                <a:gd name="T12" fmla="*/ 1 w 1878"/>
                <a:gd name="T13" fmla="*/ 1 h 1992"/>
                <a:gd name="T14" fmla="*/ 1 w 1878"/>
                <a:gd name="T15" fmla="*/ 1 h 1992"/>
                <a:gd name="T16" fmla="*/ 1 w 1878"/>
                <a:gd name="T17" fmla="*/ 1 h 1992"/>
                <a:gd name="T18" fmla="*/ 1 w 1878"/>
                <a:gd name="T19" fmla="*/ 1 h 1992"/>
                <a:gd name="T20" fmla="*/ 1 w 1878"/>
                <a:gd name="T21" fmla="*/ 1 h 1992"/>
                <a:gd name="T22" fmla="*/ 1 w 1878"/>
                <a:gd name="T23" fmla="*/ 1 h 1992"/>
                <a:gd name="T24" fmla="*/ 1 w 1878"/>
                <a:gd name="T25" fmla="*/ 1 h 1992"/>
                <a:gd name="T26" fmla="*/ 1 w 1878"/>
                <a:gd name="T27" fmla="*/ 1 h 1992"/>
                <a:gd name="T28" fmla="*/ 1 w 1878"/>
                <a:gd name="T29" fmla="*/ 1 h 1992"/>
                <a:gd name="T30" fmla="*/ 1 w 1878"/>
                <a:gd name="T31" fmla="*/ 1 h 1992"/>
                <a:gd name="T32" fmla="*/ 1 w 1878"/>
                <a:gd name="T33" fmla="*/ 1 h 1992"/>
                <a:gd name="T34" fmla="*/ 1 w 1878"/>
                <a:gd name="T35" fmla="*/ 1 h 1992"/>
                <a:gd name="T36" fmla="*/ 1 w 1878"/>
                <a:gd name="T37" fmla="*/ 1 h 1992"/>
                <a:gd name="T38" fmla="*/ 1 w 1878"/>
                <a:gd name="T39" fmla="*/ 1 h 1992"/>
                <a:gd name="T40" fmla="*/ 1 w 1878"/>
                <a:gd name="T41" fmla="*/ 1 h 1992"/>
                <a:gd name="T42" fmla="*/ 1 w 1878"/>
                <a:gd name="T43" fmla="*/ 1 h 1992"/>
                <a:gd name="T44" fmla="*/ 1 w 1878"/>
                <a:gd name="T45" fmla="*/ 1 h 1992"/>
                <a:gd name="T46" fmla="*/ 1 w 1878"/>
                <a:gd name="T47" fmla="*/ 1 h 1992"/>
                <a:gd name="T48" fmla="*/ 1 w 1878"/>
                <a:gd name="T49" fmla="*/ 1 h 1992"/>
                <a:gd name="T50" fmla="*/ 1 w 1878"/>
                <a:gd name="T51" fmla="*/ 1 h 1992"/>
                <a:gd name="T52" fmla="*/ 1 w 1878"/>
                <a:gd name="T53" fmla="*/ 1 h 1992"/>
                <a:gd name="T54" fmla="*/ 1 w 1878"/>
                <a:gd name="T55" fmla="*/ 1 h 1992"/>
                <a:gd name="T56" fmla="*/ 1 w 1878"/>
                <a:gd name="T57" fmla="*/ 1 h 1992"/>
                <a:gd name="T58" fmla="*/ 1 w 1878"/>
                <a:gd name="T59" fmla="*/ 1 h 1992"/>
                <a:gd name="T60" fmla="*/ 1 w 1878"/>
                <a:gd name="T61" fmla="*/ 1 h 1992"/>
                <a:gd name="T62" fmla="*/ 1 w 1878"/>
                <a:gd name="T63" fmla="*/ 1 h 1992"/>
                <a:gd name="T64" fmla="*/ 1 w 1878"/>
                <a:gd name="T65" fmla="*/ 1 h 1992"/>
                <a:gd name="T66" fmla="*/ 0 w 1878"/>
                <a:gd name="T67" fmla="*/ 1 h 1992"/>
                <a:gd name="T68" fmla="*/ 1 w 1878"/>
                <a:gd name="T69" fmla="*/ 1 h 1992"/>
                <a:gd name="T70" fmla="*/ 1 w 1878"/>
                <a:gd name="T71" fmla="*/ 1 h 1992"/>
                <a:gd name="T72" fmla="*/ 1 w 1878"/>
                <a:gd name="T73" fmla="*/ 1 h 1992"/>
                <a:gd name="T74" fmla="*/ 1 w 1878"/>
                <a:gd name="T75" fmla="*/ 0 h 1992"/>
                <a:gd name="T76" fmla="*/ 1 w 1878"/>
                <a:gd name="T77" fmla="*/ 1 h 1992"/>
                <a:gd name="T78" fmla="*/ 1 w 1878"/>
                <a:gd name="T79" fmla="*/ 1 h 1992"/>
                <a:gd name="T80" fmla="*/ 1 w 1878"/>
                <a:gd name="T81" fmla="*/ 1 h 1992"/>
                <a:gd name="T82" fmla="*/ 1 w 1878"/>
                <a:gd name="T83" fmla="*/ 1 h 1992"/>
                <a:gd name="T84" fmla="*/ 1 w 1878"/>
                <a:gd name="T85" fmla="*/ 1 h 1992"/>
                <a:gd name="T86" fmla="*/ 1 w 1878"/>
                <a:gd name="T87" fmla="*/ 1 h 1992"/>
                <a:gd name="T88" fmla="*/ 1 w 1878"/>
                <a:gd name="T89" fmla="*/ 1 h 1992"/>
                <a:gd name="T90" fmla="*/ 1 w 1878"/>
                <a:gd name="T91" fmla="*/ 1 h 1992"/>
                <a:gd name="T92" fmla="*/ 1 w 1878"/>
                <a:gd name="T93" fmla="*/ 1 h 1992"/>
                <a:gd name="T94" fmla="*/ 1 w 1878"/>
                <a:gd name="T95" fmla="*/ 1 h 1992"/>
                <a:gd name="T96" fmla="*/ 1 w 1878"/>
                <a:gd name="T97" fmla="*/ 1 h 1992"/>
                <a:gd name="T98" fmla="*/ 1 w 1878"/>
                <a:gd name="T99" fmla="*/ 1 h 1992"/>
                <a:gd name="T100" fmla="*/ 1 w 1878"/>
                <a:gd name="T101" fmla="*/ 1 h 1992"/>
                <a:gd name="T102" fmla="*/ 1 w 1878"/>
                <a:gd name="T103" fmla="*/ 1 h 1992"/>
                <a:gd name="T104" fmla="*/ 1 w 1878"/>
                <a:gd name="T105" fmla="*/ 1 h 1992"/>
                <a:gd name="T106" fmla="*/ 1 w 1878"/>
                <a:gd name="T107" fmla="*/ 1 h 1992"/>
                <a:gd name="T108" fmla="*/ 1 w 1878"/>
                <a:gd name="T109" fmla="*/ 1 h 1992"/>
                <a:gd name="T110" fmla="*/ 1 w 1878"/>
                <a:gd name="T111" fmla="*/ 1 h 1992"/>
                <a:gd name="T112" fmla="*/ 1 w 1878"/>
                <a:gd name="T113" fmla="*/ 1 h 199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78"/>
                <a:gd name="T172" fmla="*/ 0 h 1992"/>
                <a:gd name="T173" fmla="*/ 1878 w 1878"/>
                <a:gd name="T174" fmla="*/ 1992 h 199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78" h="1992">
                  <a:moveTo>
                    <a:pt x="1878" y="234"/>
                  </a:moveTo>
                  <a:lnTo>
                    <a:pt x="1861" y="426"/>
                  </a:lnTo>
                  <a:lnTo>
                    <a:pt x="1843" y="625"/>
                  </a:lnTo>
                  <a:lnTo>
                    <a:pt x="1821" y="825"/>
                  </a:lnTo>
                  <a:lnTo>
                    <a:pt x="1796" y="1027"/>
                  </a:lnTo>
                  <a:lnTo>
                    <a:pt x="1764" y="1226"/>
                  </a:lnTo>
                  <a:lnTo>
                    <a:pt x="1726" y="1423"/>
                  </a:lnTo>
                  <a:lnTo>
                    <a:pt x="1681" y="1612"/>
                  </a:lnTo>
                  <a:lnTo>
                    <a:pt x="1629" y="1795"/>
                  </a:lnTo>
                  <a:lnTo>
                    <a:pt x="1564" y="1872"/>
                  </a:lnTo>
                  <a:lnTo>
                    <a:pt x="1469" y="1927"/>
                  </a:lnTo>
                  <a:lnTo>
                    <a:pt x="1353" y="1962"/>
                  </a:lnTo>
                  <a:lnTo>
                    <a:pt x="1224" y="1983"/>
                  </a:lnTo>
                  <a:lnTo>
                    <a:pt x="1093" y="1992"/>
                  </a:lnTo>
                  <a:lnTo>
                    <a:pt x="967" y="1991"/>
                  </a:lnTo>
                  <a:lnTo>
                    <a:pt x="856" y="1983"/>
                  </a:lnTo>
                  <a:lnTo>
                    <a:pt x="771" y="1976"/>
                  </a:lnTo>
                  <a:lnTo>
                    <a:pt x="571" y="1948"/>
                  </a:lnTo>
                  <a:lnTo>
                    <a:pt x="429" y="1888"/>
                  </a:lnTo>
                  <a:lnTo>
                    <a:pt x="332" y="1798"/>
                  </a:lnTo>
                  <a:lnTo>
                    <a:pt x="270" y="1686"/>
                  </a:lnTo>
                  <a:lnTo>
                    <a:pt x="231" y="1553"/>
                  </a:lnTo>
                  <a:lnTo>
                    <a:pt x="204" y="1408"/>
                  </a:lnTo>
                  <a:lnTo>
                    <a:pt x="179" y="1253"/>
                  </a:lnTo>
                  <a:lnTo>
                    <a:pt x="146" y="1093"/>
                  </a:lnTo>
                  <a:lnTo>
                    <a:pt x="111" y="871"/>
                  </a:lnTo>
                  <a:lnTo>
                    <a:pt x="84" y="697"/>
                  </a:lnTo>
                  <a:lnTo>
                    <a:pt x="63" y="562"/>
                  </a:lnTo>
                  <a:lnTo>
                    <a:pt x="48" y="458"/>
                  </a:lnTo>
                  <a:lnTo>
                    <a:pt x="34" y="373"/>
                  </a:lnTo>
                  <a:lnTo>
                    <a:pt x="23" y="302"/>
                  </a:lnTo>
                  <a:lnTo>
                    <a:pt x="12" y="233"/>
                  </a:lnTo>
                  <a:lnTo>
                    <a:pt x="1" y="163"/>
                  </a:lnTo>
                  <a:lnTo>
                    <a:pt x="0" y="96"/>
                  </a:lnTo>
                  <a:lnTo>
                    <a:pt x="9" y="49"/>
                  </a:lnTo>
                  <a:lnTo>
                    <a:pt x="25" y="19"/>
                  </a:lnTo>
                  <a:lnTo>
                    <a:pt x="51" y="4"/>
                  </a:lnTo>
                  <a:lnTo>
                    <a:pt x="86" y="0"/>
                  </a:lnTo>
                  <a:lnTo>
                    <a:pt x="131" y="5"/>
                  </a:lnTo>
                  <a:lnTo>
                    <a:pt x="187" y="16"/>
                  </a:lnTo>
                  <a:lnTo>
                    <a:pt x="255" y="29"/>
                  </a:lnTo>
                  <a:lnTo>
                    <a:pt x="444" y="50"/>
                  </a:lnTo>
                  <a:lnTo>
                    <a:pt x="639" y="71"/>
                  </a:lnTo>
                  <a:lnTo>
                    <a:pt x="835" y="89"/>
                  </a:lnTo>
                  <a:lnTo>
                    <a:pt x="1034" y="104"/>
                  </a:lnTo>
                  <a:lnTo>
                    <a:pt x="1232" y="110"/>
                  </a:lnTo>
                  <a:lnTo>
                    <a:pt x="1428" y="108"/>
                  </a:lnTo>
                  <a:lnTo>
                    <a:pt x="1621" y="97"/>
                  </a:lnTo>
                  <a:lnTo>
                    <a:pt x="1810" y="72"/>
                  </a:lnTo>
                  <a:lnTo>
                    <a:pt x="1836" y="79"/>
                  </a:lnTo>
                  <a:lnTo>
                    <a:pt x="1855" y="91"/>
                  </a:lnTo>
                  <a:lnTo>
                    <a:pt x="1866" y="109"/>
                  </a:lnTo>
                  <a:lnTo>
                    <a:pt x="1874" y="131"/>
                  </a:lnTo>
                  <a:lnTo>
                    <a:pt x="1877" y="154"/>
                  </a:lnTo>
                  <a:lnTo>
                    <a:pt x="1878" y="181"/>
                  </a:lnTo>
                  <a:lnTo>
                    <a:pt x="1878" y="207"/>
                  </a:lnTo>
                  <a:lnTo>
                    <a:pt x="1878" y="234"/>
                  </a:lnTo>
                  <a:close/>
                </a:path>
              </a:pathLst>
            </a:custGeom>
            <a:solidFill>
              <a:srgbClr val="0391F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586"/>
            <p:cNvSpPr>
              <a:spLocks/>
            </p:cNvSpPr>
            <p:nvPr/>
          </p:nvSpPr>
          <p:spPr bwMode="auto">
            <a:xfrm>
              <a:off x="2345" y="2191"/>
              <a:ext cx="872" cy="991"/>
            </a:xfrm>
            <a:custGeom>
              <a:avLst/>
              <a:gdLst>
                <a:gd name="T0" fmla="*/ 1 w 1743"/>
                <a:gd name="T1" fmla="*/ 0 h 1984"/>
                <a:gd name="T2" fmla="*/ 1 w 1743"/>
                <a:gd name="T3" fmla="*/ 0 h 1984"/>
                <a:gd name="T4" fmla="*/ 1 w 1743"/>
                <a:gd name="T5" fmla="*/ 0 h 1984"/>
                <a:gd name="T6" fmla="*/ 1 w 1743"/>
                <a:gd name="T7" fmla="*/ 0 h 1984"/>
                <a:gd name="T8" fmla="*/ 1 w 1743"/>
                <a:gd name="T9" fmla="*/ 0 h 1984"/>
                <a:gd name="T10" fmla="*/ 1 w 1743"/>
                <a:gd name="T11" fmla="*/ 0 h 1984"/>
                <a:gd name="T12" fmla="*/ 1 w 1743"/>
                <a:gd name="T13" fmla="*/ 0 h 1984"/>
                <a:gd name="T14" fmla="*/ 1 w 1743"/>
                <a:gd name="T15" fmla="*/ 0 h 1984"/>
                <a:gd name="T16" fmla="*/ 1 w 1743"/>
                <a:gd name="T17" fmla="*/ 0 h 1984"/>
                <a:gd name="T18" fmla="*/ 1 w 1743"/>
                <a:gd name="T19" fmla="*/ 0 h 1984"/>
                <a:gd name="T20" fmla="*/ 1 w 1743"/>
                <a:gd name="T21" fmla="*/ 0 h 1984"/>
                <a:gd name="T22" fmla="*/ 1 w 1743"/>
                <a:gd name="T23" fmla="*/ 0 h 1984"/>
                <a:gd name="T24" fmla="*/ 1 w 1743"/>
                <a:gd name="T25" fmla="*/ 0 h 1984"/>
                <a:gd name="T26" fmla="*/ 1 w 1743"/>
                <a:gd name="T27" fmla="*/ 0 h 1984"/>
                <a:gd name="T28" fmla="*/ 1 w 1743"/>
                <a:gd name="T29" fmla="*/ 0 h 1984"/>
                <a:gd name="T30" fmla="*/ 1 w 1743"/>
                <a:gd name="T31" fmla="*/ 0 h 1984"/>
                <a:gd name="T32" fmla="*/ 1 w 1743"/>
                <a:gd name="T33" fmla="*/ 0 h 1984"/>
                <a:gd name="T34" fmla="*/ 1 w 1743"/>
                <a:gd name="T35" fmla="*/ 0 h 1984"/>
                <a:gd name="T36" fmla="*/ 1 w 1743"/>
                <a:gd name="T37" fmla="*/ 0 h 1984"/>
                <a:gd name="T38" fmla="*/ 1 w 1743"/>
                <a:gd name="T39" fmla="*/ 0 h 1984"/>
                <a:gd name="T40" fmla="*/ 1 w 1743"/>
                <a:gd name="T41" fmla="*/ 0 h 1984"/>
                <a:gd name="T42" fmla="*/ 1 w 1743"/>
                <a:gd name="T43" fmla="*/ 0 h 1984"/>
                <a:gd name="T44" fmla="*/ 1 w 1743"/>
                <a:gd name="T45" fmla="*/ 0 h 1984"/>
                <a:gd name="T46" fmla="*/ 1 w 1743"/>
                <a:gd name="T47" fmla="*/ 0 h 1984"/>
                <a:gd name="T48" fmla="*/ 1 w 1743"/>
                <a:gd name="T49" fmla="*/ 0 h 1984"/>
                <a:gd name="T50" fmla="*/ 1 w 1743"/>
                <a:gd name="T51" fmla="*/ 0 h 1984"/>
                <a:gd name="T52" fmla="*/ 1 w 1743"/>
                <a:gd name="T53" fmla="*/ 0 h 1984"/>
                <a:gd name="T54" fmla="*/ 1 w 1743"/>
                <a:gd name="T55" fmla="*/ 0 h 1984"/>
                <a:gd name="T56" fmla="*/ 1 w 1743"/>
                <a:gd name="T57" fmla="*/ 0 h 1984"/>
                <a:gd name="T58" fmla="*/ 1 w 1743"/>
                <a:gd name="T59" fmla="*/ 0 h 1984"/>
                <a:gd name="T60" fmla="*/ 1 w 1743"/>
                <a:gd name="T61" fmla="*/ 0 h 1984"/>
                <a:gd name="T62" fmla="*/ 1 w 1743"/>
                <a:gd name="T63" fmla="*/ 0 h 1984"/>
                <a:gd name="T64" fmla="*/ 1 w 1743"/>
                <a:gd name="T65" fmla="*/ 0 h 1984"/>
                <a:gd name="T66" fmla="*/ 0 w 1743"/>
                <a:gd name="T67" fmla="*/ 0 h 1984"/>
                <a:gd name="T68" fmla="*/ 1 w 1743"/>
                <a:gd name="T69" fmla="*/ 0 h 1984"/>
                <a:gd name="T70" fmla="*/ 1 w 1743"/>
                <a:gd name="T71" fmla="*/ 0 h 1984"/>
                <a:gd name="T72" fmla="*/ 1 w 1743"/>
                <a:gd name="T73" fmla="*/ 0 h 1984"/>
                <a:gd name="T74" fmla="*/ 1 w 1743"/>
                <a:gd name="T75" fmla="*/ 0 h 1984"/>
                <a:gd name="T76" fmla="*/ 1 w 1743"/>
                <a:gd name="T77" fmla="*/ 0 h 1984"/>
                <a:gd name="T78" fmla="*/ 1 w 1743"/>
                <a:gd name="T79" fmla="*/ 0 h 1984"/>
                <a:gd name="T80" fmla="*/ 1 w 1743"/>
                <a:gd name="T81" fmla="*/ 0 h 1984"/>
                <a:gd name="T82" fmla="*/ 1 w 1743"/>
                <a:gd name="T83" fmla="*/ 0 h 1984"/>
                <a:gd name="T84" fmla="*/ 1 w 1743"/>
                <a:gd name="T85" fmla="*/ 0 h 1984"/>
                <a:gd name="T86" fmla="*/ 1 w 1743"/>
                <a:gd name="T87" fmla="*/ 0 h 1984"/>
                <a:gd name="T88" fmla="*/ 1 w 1743"/>
                <a:gd name="T89" fmla="*/ 0 h 1984"/>
                <a:gd name="T90" fmla="*/ 1 w 1743"/>
                <a:gd name="T91" fmla="*/ 0 h 1984"/>
                <a:gd name="T92" fmla="*/ 1 w 1743"/>
                <a:gd name="T93" fmla="*/ 0 h 1984"/>
                <a:gd name="T94" fmla="*/ 1 w 1743"/>
                <a:gd name="T95" fmla="*/ 0 h 1984"/>
                <a:gd name="T96" fmla="*/ 1 w 1743"/>
                <a:gd name="T97" fmla="*/ 0 h 1984"/>
                <a:gd name="T98" fmla="*/ 1 w 1743"/>
                <a:gd name="T99" fmla="*/ 0 h 1984"/>
                <a:gd name="T100" fmla="*/ 1 w 1743"/>
                <a:gd name="T101" fmla="*/ 0 h 1984"/>
                <a:gd name="T102" fmla="*/ 1 w 1743"/>
                <a:gd name="T103" fmla="*/ 0 h 1984"/>
                <a:gd name="T104" fmla="*/ 1 w 1743"/>
                <a:gd name="T105" fmla="*/ 0 h 1984"/>
                <a:gd name="T106" fmla="*/ 1 w 1743"/>
                <a:gd name="T107" fmla="*/ 0 h 1984"/>
                <a:gd name="T108" fmla="*/ 1 w 1743"/>
                <a:gd name="T109" fmla="*/ 0 h 1984"/>
                <a:gd name="T110" fmla="*/ 1 w 1743"/>
                <a:gd name="T111" fmla="*/ 0 h 1984"/>
                <a:gd name="T112" fmla="*/ 1 w 1743"/>
                <a:gd name="T113" fmla="*/ 0 h 19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43"/>
                <a:gd name="T172" fmla="*/ 0 h 1984"/>
                <a:gd name="T173" fmla="*/ 1743 w 1743"/>
                <a:gd name="T174" fmla="*/ 1984 h 19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43" h="1984">
                  <a:moveTo>
                    <a:pt x="1742" y="226"/>
                  </a:moveTo>
                  <a:lnTo>
                    <a:pt x="1729" y="418"/>
                  </a:lnTo>
                  <a:lnTo>
                    <a:pt x="1712" y="617"/>
                  </a:lnTo>
                  <a:lnTo>
                    <a:pt x="1692" y="817"/>
                  </a:lnTo>
                  <a:lnTo>
                    <a:pt x="1669" y="1019"/>
                  </a:lnTo>
                  <a:lnTo>
                    <a:pt x="1639" y="1218"/>
                  </a:lnTo>
                  <a:lnTo>
                    <a:pt x="1605" y="1415"/>
                  </a:lnTo>
                  <a:lnTo>
                    <a:pt x="1562" y="1604"/>
                  </a:lnTo>
                  <a:lnTo>
                    <a:pt x="1514" y="1787"/>
                  </a:lnTo>
                  <a:lnTo>
                    <a:pt x="1453" y="1864"/>
                  </a:lnTo>
                  <a:lnTo>
                    <a:pt x="1365" y="1919"/>
                  </a:lnTo>
                  <a:lnTo>
                    <a:pt x="1256" y="1954"/>
                  </a:lnTo>
                  <a:lnTo>
                    <a:pt x="1137" y="1975"/>
                  </a:lnTo>
                  <a:lnTo>
                    <a:pt x="1014" y="1984"/>
                  </a:lnTo>
                  <a:lnTo>
                    <a:pt x="897" y="1983"/>
                  </a:lnTo>
                  <a:lnTo>
                    <a:pt x="793" y="1975"/>
                  </a:lnTo>
                  <a:lnTo>
                    <a:pt x="712" y="1968"/>
                  </a:lnTo>
                  <a:lnTo>
                    <a:pt x="528" y="1940"/>
                  </a:lnTo>
                  <a:lnTo>
                    <a:pt x="396" y="1880"/>
                  </a:lnTo>
                  <a:lnTo>
                    <a:pt x="306" y="1790"/>
                  </a:lnTo>
                  <a:lnTo>
                    <a:pt x="249" y="1678"/>
                  </a:lnTo>
                  <a:lnTo>
                    <a:pt x="212" y="1545"/>
                  </a:lnTo>
                  <a:lnTo>
                    <a:pt x="188" y="1400"/>
                  </a:lnTo>
                  <a:lnTo>
                    <a:pt x="166" y="1245"/>
                  </a:lnTo>
                  <a:lnTo>
                    <a:pt x="134" y="1085"/>
                  </a:lnTo>
                  <a:lnTo>
                    <a:pt x="102" y="864"/>
                  </a:lnTo>
                  <a:lnTo>
                    <a:pt x="76" y="691"/>
                  </a:lnTo>
                  <a:lnTo>
                    <a:pt x="56" y="556"/>
                  </a:lnTo>
                  <a:lnTo>
                    <a:pt x="42" y="453"/>
                  </a:lnTo>
                  <a:lnTo>
                    <a:pt x="29" y="369"/>
                  </a:lnTo>
                  <a:lnTo>
                    <a:pt x="20" y="299"/>
                  </a:lnTo>
                  <a:lnTo>
                    <a:pt x="10" y="233"/>
                  </a:lnTo>
                  <a:lnTo>
                    <a:pt x="1" y="164"/>
                  </a:lnTo>
                  <a:lnTo>
                    <a:pt x="0" y="98"/>
                  </a:lnTo>
                  <a:lnTo>
                    <a:pt x="7" y="52"/>
                  </a:lnTo>
                  <a:lnTo>
                    <a:pt x="22" y="22"/>
                  </a:lnTo>
                  <a:lnTo>
                    <a:pt x="46" y="7"/>
                  </a:lnTo>
                  <a:lnTo>
                    <a:pt x="78" y="0"/>
                  </a:lnTo>
                  <a:lnTo>
                    <a:pt x="120" y="4"/>
                  </a:lnTo>
                  <a:lnTo>
                    <a:pt x="171" y="13"/>
                  </a:lnTo>
                  <a:lnTo>
                    <a:pt x="234" y="25"/>
                  </a:lnTo>
                  <a:lnTo>
                    <a:pt x="415" y="44"/>
                  </a:lnTo>
                  <a:lnTo>
                    <a:pt x="601" y="63"/>
                  </a:lnTo>
                  <a:lnTo>
                    <a:pt x="785" y="80"/>
                  </a:lnTo>
                  <a:lnTo>
                    <a:pt x="970" y="93"/>
                  </a:lnTo>
                  <a:lnTo>
                    <a:pt x="1153" y="99"/>
                  </a:lnTo>
                  <a:lnTo>
                    <a:pt x="1334" y="99"/>
                  </a:lnTo>
                  <a:lnTo>
                    <a:pt x="1512" y="89"/>
                  </a:lnTo>
                  <a:lnTo>
                    <a:pt x="1686" y="69"/>
                  </a:lnTo>
                  <a:lnTo>
                    <a:pt x="1709" y="75"/>
                  </a:lnTo>
                  <a:lnTo>
                    <a:pt x="1726" y="88"/>
                  </a:lnTo>
                  <a:lnTo>
                    <a:pt x="1736" y="104"/>
                  </a:lnTo>
                  <a:lnTo>
                    <a:pt x="1742" y="125"/>
                  </a:lnTo>
                  <a:lnTo>
                    <a:pt x="1743" y="149"/>
                  </a:lnTo>
                  <a:lnTo>
                    <a:pt x="1743" y="174"/>
                  </a:lnTo>
                  <a:lnTo>
                    <a:pt x="1742" y="200"/>
                  </a:lnTo>
                  <a:lnTo>
                    <a:pt x="1742" y="226"/>
                  </a:lnTo>
                  <a:close/>
                </a:path>
              </a:pathLst>
            </a:custGeom>
            <a:solidFill>
              <a:srgbClr val="08A3F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587"/>
            <p:cNvSpPr>
              <a:spLocks/>
            </p:cNvSpPr>
            <p:nvPr/>
          </p:nvSpPr>
          <p:spPr bwMode="auto">
            <a:xfrm>
              <a:off x="2376" y="2196"/>
              <a:ext cx="808" cy="987"/>
            </a:xfrm>
            <a:custGeom>
              <a:avLst/>
              <a:gdLst>
                <a:gd name="T0" fmla="*/ 1 w 1614"/>
                <a:gd name="T1" fmla="*/ 1 h 1974"/>
                <a:gd name="T2" fmla="*/ 1 w 1614"/>
                <a:gd name="T3" fmla="*/ 1 h 1974"/>
                <a:gd name="T4" fmla="*/ 1 w 1614"/>
                <a:gd name="T5" fmla="*/ 1 h 1974"/>
                <a:gd name="T6" fmla="*/ 1 w 1614"/>
                <a:gd name="T7" fmla="*/ 1 h 1974"/>
                <a:gd name="T8" fmla="*/ 1 w 1614"/>
                <a:gd name="T9" fmla="*/ 1 h 1974"/>
                <a:gd name="T10" fmla="*/ 1 w 1614"/>
                <a:gd name="T11" fmla="*/ 1 h 1974"/>
                <a:gd name="T12" fmla="*/ 1 w 1614"/>
                <a:gd name="T13" fmla="*/ 1 h 1974"/>
                <a:gd name="T14" fmla="*/ 1 w 1614"/>
                <a:gd name="T15" fmla="*/ 1 h 1974"/>
                <a:gd name="T16" fmla="*/ 1 w 1614"/>
                <a:gd name="T17" fmla="*/ 1 h 1974"/>
                <a:gd name="T18" fmla="*/ 1 w 1614"/>
                <a:gd name="T19" fmla="*/ 1 h 1974"/>
                <a:gd name="T20" fmla="*/ 1 w 1614"/>
                <a:gd name="T21" fmla="*/ 1 h 1974"/>
                <a:gd name="T22" fmla="*/ 1 w 1614"/>
                <a:gd name="T23" fmla="*/ 1 h 1974"/>
                <a:gd name="T24" fmla="*/ 1 w 1614"/>
                <a:gd name="T25" fmla="*/ 1 h 1974"/>
                <a:gd name="T26" fmla="*/ 1 w 1614"/>
                <a:gd name="T27" fmla="*/ 1 h 1974"/>
                <a:gd name="T28" fmla="*/ 1 w 1614"/>
                <a:gd name="T29" fmla="*/ 1 h 1974"/>
                <a:gd name="T30" fmla="*/ 1 w 1614"/>
                <a:gd name="T31" fmla="*/ 1 h 1974"/>
                <a:gd name="T32" fmla="*/ 1 w 1614"/>
                <a:gd name="T33" fmla="*/ 1 h 1974"/>
                <a:gd name="T34" fmla="*/ 1 w 1614"/>
                <a:gd name="T35" fmla="*/ 1 h 1974"/>
                <a:gd name="T36" fmla="*/ 1 w 1614"/>
                <a:gd name="T37" fmla="*/ 1 h 1974"/>
                <a:gd name="T38" fmla="*/ 1 w 1614"/>
                <a:gd name="T39" fmla="*/ 1 h 1974"/>
                <a:gd name="T40" fmla="*/ 1 w 1614"/>
                <a:gd name="T41" fmla="*/ 1 h 1974"/>
                <a:gd name="T42" fmla="*/ 1 w 1614"/>
                <a:gd name="T43" fmla="*/ 1 h 1974"/>
                <a:gd name="T44" fmla="*/ 1 w 1614"/>
                <a:gd name="T45" fmla="*/ 1 h 1974"/>
                <a:gd name="T46" fmla="*/ 1 w 1614"/>
                <a:gd name="T47" fmla="*/ 1 h 1974"/>
                <a:gd name="T48" fmla="*/ 1 w 1614"/>
                <a:gd name="T49" fmla="*/ 1 h 1974"/>
                <a:gd name="T50" fmla="*/ 1 w 1614"/>
                <a:gd name="T51" fmla="*/ 1 h 1974"/>
                <a:gd name="T52" fmla="*/ 1 w 1614"/>
                <a:gd name="T53" fmla="*/ 1 h 1974"/>
                <a:gd name="T54" fmla="*/ 1 w 1614"/>
                <a:gd name="T55" fmla="*/ 1 h 1974"/>
                <a:gd name="T56" fmla="*/ 1 w 1614"/>
                <a:gd name="T57" fmla="*/ 1 h 1974"/>
                <a:gd name="T58" fmla="*/ 1 w 1614"/>
                <a:gd name="T59" fmla="*/ 1 h 1974"/>
                <a:gd name="T60" fmla="*/ 1 w 1614"/>
                <a:gd name="T61" fmla="*/ 1 h 1974"/>
                <a:gd name="T62" fmla="*/ 1 w 1614"/>
                <a:gd name="T63" fmla="*/ 1 h 1974"/>
                <a:gd name="T64" fmla="*/ 0 w 1614"/>
                <a:gd name="T65" fmla="*/ 1 h 1974"/>
                <a:gd name="T66" fmla="*/ 0 w 1614"/>
                <a:gd name="T67" fmla="*/ 1 h 1974"/>
                <a:gd name="T68" fmla="*/ 1 w 1614"/>
                <a:gd name="T69" fmla="*/ 1 h 1974"/>
                <a:gd name="T70" fmla="*/ 1 w 1614"/>
                <a:gd name="T71" fmla="*/ 1 h 1974"/>
                <a:gd name="T72" fmla="*/ 1 w 1614"/>
                <a:gd name="T73" fmla="*/ 1 h 1974"/>
                <a:gd name="T74" fmla="*/ 1 w 1614"/>
                <a:gd name="T75" fmla="*/ 0 h 1974"/>
                <a:gd name="T76" fmla="*/ 1 w 1614"/>
                <a:gd name="T77" fmla="*/ 1 h 1974"/>
                <a:gd name="T78" fmla="*/ 1 w 1614"/>
                <a:gd name="T79" fmla="*/ 1 h 1974"/>
                <a:gd name="T80" fmla="*/ 1 w 1614"/>
                <a:gd name="T81" fmla="*/ 1 h 1974"/>
                <a:gd name="T82" fmla="*/ 1 w 1614"/>
                <a:gd name="T83" fmla="*/ 1 h 1974"/>
                <a:gd name="T84" fmla="*/ 1 w 1614"/>
                <a:gd name="T85" fmla="*/ 1 h 1974"/>
                <a:gd name="T86" fmla="*/ 1 w 1614"/>
                <a:gd name="T87" fmla="*/ 1 h 1974"/>
                <a:gd name="T88" fmla="*/ 1 w 1614"/>
                <a:gd name="T89" fmla="*/ 1 h 1974"/>
                <a:gd name="T90" fmla="*/ 1 w 1614"/>
                <a:gd name="T91" fmla="*/ 1 h 1974"/>
                <a:gd name="T92" fmla="*/ 1 w 1614"/>
                <a:gd name="T93" fmla="*/ 1 h 1974"/>
                <a:gd name="T94" fmla="*/ 1 w 1614"/>
                <a:gd name="T95" fmla="*/ 1 h 1974"/>
                <a:gd name="T96" fmla="*/ 1 w 1614"/>
                <a:gd name="T97" fmla="*/ 1 h 1974"/>
                <a:gd name="T98" fmla="*/ 1 w 1614"/>
                <a:gd name="T99" fmla="*/ 1 h 1974"/>
                <a:gd name="T100" fmla="*/ 1 w 1614"/>
                <a:gd name="T101" fmla="*/ 1 h 1974"/>
                <a:gd name="T102" fmla="*/ 1 w 1614"/>
                <a:gd name="T103" fmla="*/ 1 h 1974"/>
                <a:gd name="T104" fmla="*/ 1 w 1614"/>
                <a:gd name="T105" fmla="*/ 1 h 1974"/>
                <a:gd name="T106" fmla="*/ 1 w 1614"/>
                <a:gd name="T107" fmla="*/ 1 h 1974"/>
                <a:gd name="T108" fmla="*/ 1 w 1614"/>
                <a:gd name="T109" fmla="*/ 1 h 1974"/>
                <a:gd name="T110" fmla="*/ 1 w 1614"/>
                <a:gd name="T111" fmla="*/ 1 h 1974"/>
                <a:gd name="T112" fmla="*/ 1 w 1614"/>
                <a:gd name="T113" fmla="*/ 1 h 197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14"/>
                <a:gd name="T172" fmla="*/ 0 h 1974"/>
                <a:gd name="T173" fmla="*/ 1614 w 1614"/>
                <a:gd name="T174" fmla="*/ 1974 h 197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14" h="1974">
                  <a:moveTo>
                    <a:pt x="1613" y="215"/>
                  </a:moveTo>
                  <a:lnTo>
                    <a:pt x="1600" y="407"/>
                  </a:lnTo>
                  <a:lnTo>
                    <a:pt x="1586" y="606"/>
                  </a:lnTo>
                  <a:lnTo>
                    <a:pt x="1567" y="806"/>
                  </a:lnTo>
                  <a:lnTo>
                    <a:pt x="1546" y="1008"/>
                  </a:lnTo>
                  <a:lnTo>
                    <a:pt x="1517" y="1207"/>
                  </a:lnTo>
                  <a:lnTo>
                    <a:pt x="1485" y="1404"/>
                  </a:lnTo>
                  <a:lnTo>
                    <a:pt x="1447" y="1593"/>
                  </a:lnTo>
                  <a:lnTo>
                    <a:pt x="1403" y="1776"/>
                  </a:lnTo>
                  <a:lnTo>
                    <a:pt x="1345" y="1853"/>
                  </a:lnTo>
                  <a:lnTo>
                    <a:pt x="1263" y="1908"/>
                  </a:lnTo>
                  <a:lnTo>
                    <a:pt x="1162" y="1944"/>
                  </a:lnTo>
                  <a:lnTo>
                    <a:pt x="1052" y="1965"/>
                  </a:lnTo>
                  <a:lnTo>
                    <a:pt x="937" y="1974"/>
                  </a:lnTo>
                  <a:lnTo>
                    <a:pt x="830" y="1974"/>
                  </a:lnTo>
                  <a:lnTo>
                    <a:pt x="735" y="1969"/>
                  </a:lnTo>
                  <a:lnTo>
                    <a:pt x="663" y="1962"/>
                  </a:lnTo>
                  <a:lnTo>
                    <a:pt x="492" y="1933"/>
                  </a:lnTo>
                  <a:lnTo>
                    <a:pt x="370" y="1871"/>
                  </a:lnTo>
                  <a:lnTo>
                    <a:pt x="287" y="1780"/>
                  </a:lnTo>
                  <a:lnTo>
                    <a:pt x="234" y="1668"/>
                  </a:lnTo>
                  <a:lnTo>
                    <a:pt x="200" y="1535"/>
                  </a:lnTo>
                  <a:lnTo>
                    <a:pt x="178" y="1390"/>
                  </a:lnTo>
                  <a:lnTo>
                    <a:pt x="156" y="1234"/>
                  </a:lnTo>
                  <a:lnTo>
                    <a:pt x="128" y="1074"/>
                  </a:lnTo>
                  <a:lnTo>
                    <a:pt x="97" y="853"/>
                  </a:lnTo>
                  <a:lnTo>
                    <a:pt x="73" y="681"/>
                  </a:lnTo>
                  <a:lnTo>
                    <a:pt x="53" y="547"/>
                  </a:lnTo>
                  <a:lnTo>
                    <a:pt x="40" y="444"/>
                  </a:lnTo>
                  <a:lnTo>
                    <a:pt x="27" y="361"/>
                  </a:lnTo>
                  <a:lnTo>
                    <a:pt x="18" y="292"/>
                  </a:lnTo>
                  <a:lnTo>
                    <a:pt x="8" y="226"/>
                  </a:lnTo>
                  <a:lnTo>
                    <a:pt x="0" y="158"/>
                  </a:lnTo>
                  <a:lnTo>
                    <a:pt x="0" y="94"/>
                  </a:lnTo>
                  <a:lnTo>
                    <a:pt x="7" y="51"/>
                  </a:lnTo>
                  <a:lnTo>
                    <a:pt x="20" y="22"/>
                  </a:lnTo>
                  <a:lnTo>
                    <a:pt x="43" y="6"/>
                  </a:lnTo>
                  <a:lnTo>
                    <a:pt x="72" y="0"/>
                  </a:lnTo>
                  <a:lnTo>
                    <a:pt x="111" y="2"/>
                  </a:lnTo>
                  <a:lnTo>
                    <a:pt x="160" y="9"/>
                  </a:lnTo>
                  <a:lnTo>
                    <a:pt x="220" y="20"/>
                  </a:lnTo>
                  <a:lnTo>
                    <a:pt x="389" y="39"/>
                  </a:lnTo>
                  <a:lnTo>
                    <a:pt x="563" y="58"/>
                  </a:lnTo>
                  <a:lnTo>
                    <a:pt x="734" y="72"/>
                  </a:lnTo>
                  <a:lnTo>
                    <a:pt x="907" y="85"/>
                  </a:lnTo>
                  <a:lnTo>
                    <a:pt x="1076" y="90"/>
                  </a:lnTo>
                  <a:lnTo>
                    <a:pt x="1243" y="90"/>
                  </a:lnTo>
                  <a:lnTo>
                    <a:pt x="1404" y="81"/>
                  </a:lnTo>
                  <a:lnTo>
                    <a:pt x="1560" y="63"/>
                  </a:lnTo>
                  <a:lnTo>
                    <a:pt x="1583" y="68"/>
                  </a:lnTo>
                  <a:lnTo>
                    <a:pt x="1598" y="80"/>
                  </a:lnTo>
                  <a:lnTo>
                    <a:pt x="1608" y="96"/>
                  </a:lnTo>
                  <a:lnTo>
                    <a:pt x="1613" y="117"/>
                  </a:lnTo>
                  <a:lnTo>
                    <a:pt x="1614" y="139"/>
                  </a:lnTo>
                  <a:lnTo>
                    <a:pt x="1614" y="164"/>
                  </a:lnTo>
                  <a:lnTo>
                    <a:pt x="1613" y="189"/>
                  </a:lnTo>
                  <a:lnTo>
                    <a:pt x="1613" y="215"/>
                  </a:lnTo>
                  <a:close/>
                </a:path>
              </a:pathLst>
            </a:custGeom>
            <a:solidFill>
              <a:srgbClr val="0DB5F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588"/>
            <p:cNvSpPr>
              <a:spLocks/>
            </p:cNvSpPr>
            <p:nvPr/>
          </p:nvSpPr>
          <p:spPr bwMode="auto">
            <a:xfrm>
              <a:off x="2408" y="2200"/>
              <a:ext cx="744" cy="983"/>
            </a:xfrm>
            <a:custGeom>
              <a:avLst/>
              <a:gdLst>
                <a:gd name="T0" fmla="*/ 1 w 1487"/>
                <a:gd name="T1" fmla="*/ 0 h 1967"/>
                <a:gd name="T2" fmla="*/ 1 w 1487"/>
                <a:gd name="T3" fmla="*/ 0 h 1967"/>
                <a:gd name="T4" fmla="*/ 1 w 1487"/>
                <a:gd name="T5" fmla="*/ 0 h 1967"/>
                <a:gd name="T6" fmla="*/ 1 w 1487"/>
                <a:gd name="T7" fmla="*/ 0 h 1967"/>
                <a:gd name="T8" fmla="*/ 1 w 1487"/>
                <a:gd name="T9" fmla="*/ 0 h 1967"/>
                <a:gd name="T10" fmla="*/ 1 w 1487"/>
                <a:gd name="T11" fmla="*/ 0 h 1967"/>
                <a:gd name="T12" fmla="*/ 1 w 1487"/>
                <a:gd name="T13" fmla="*/ 0 h 1967"/>
                <a:gd name="T14" fmla="*/ 1 w 1487"/>
                <a:gd name="T15" fmla="*/ 0 h 1967"/>
                <a:gd name="T16" fmla="*/ 1 w 1487"/>
                <a:gd name="T17" fmla="*/ 0 h 1967"/>
                <a:gd name="T18" fmla="*/ 1 w 1487"/>
                <a:gd name="T19" fmla="*/ 0 h 1967"/>
                <a:gd name="T20" fmla="*/ 1 w 1487"/>
                <a:gd name="T21" fmla="*/ 0 h 1967"/>
                <a:gd name="T22" fmla="*/ 1 w 1487"/>
                <a:gd name="T23" fmla="*/ 0 h 1967"/>
                <a:gd name="T24" fmla="*/ 1 w 1487"/>
                <a:gd name="T25" fmla="*/ 0 h 1967"/>
                <a:gd name="T26" fmla="*/ 1 w 1487"/>
                <a:gd name="T27" fmla="*/ 0 h 1967"/>
                <a:gd name="T28" fmla="*/ 1 w 1487"/>
                <a:gd name="T29" fmla="*/ 0 h 1967"/>
                <a:gd name="T30" fmla="*/ 1 w 1487"/>
                <a:gd name="T31" fmla="*/ 0 h 1967"/>
                <a:gd name="T32" fmla="*/ 1 w 1487"/>
                <a:gd name="T33" fmla="*/ 0 h 1967"/>
                <a:gd name="T34" fmla="*/ 1 w 1487"/>
                <a:gd name="T35" fmla="*/ 0 h 1967"/>
                <a:gd name="T36" fmla="*/ 1 w 1487"/>
                <a:gd name="T37" fmla="*/ 0 h 1967"/>
                <a:gd name="T38" fmla="*/ 1 w 1487"/>
                <a:gd name="T39" fmla="*/ 0 h 1967"/>
                <a:gd name="T40" fmla="*/ 1 w 1487"/>
                <a:gd name="T41" fmla="*/ 0 h 1967"/>
                <a:gd name="T42" fmla="*/ 1 w 1487"/>
                <a:gd name="T43" fmla="*/ 0 h 1967"/>
                <a:gd name="T44" fmla="*/ 1 w 1487"/>
                <a:gd name="T45" fmla="*/ 0 h 1967"/>
                <a:gd name="T46" fmla="*/ 1 w 1487"/>
                <a:gd name="T47" fmla="*/ 0 h 1967"/>
                <a:gd name="T48" fmla="*/ 1 w 1487"/>
                <a:gd name="T49" fmla="*/ 0 h 1967"/>
                <a:gd name="T50" fmla="*/ 1 w 1487"/>
                <a:gd name="T51" fmla="*/ 0 h 1967"/>
                <a:gd name="T52" fmla="*/ 1 w 1487"/>
                <a:gd name="T53" fmla="*/ 0 h 1967"/>
                <a:gd name="T54" fmla="*/ 1 w 1487"/>
                <a:gd name="T55" fmla="*/ 0 h 1967"/>
                <a:gd name="T56" fmla="*/ 1 w 1487"/>
                <a:gd name="T57" fmla="*/ 0 h 1967"/>
                <a:gd name="T58" fmla="*/ 1 w 1487"/>
                <a:gd name="T59" fmla="*/ 0 h 1967"/>
                <a:gd name="T60" fmla="*/ 1 w 1487"/>
                <a:gd name="T61" fmla="*/ 0 h 1967"/>
                <a:gd name="T62" fmla="*/ 1 w 1487"/>
                <a:gd name="T63" fmla="*/ 0 h 1967"/>
                <a:gd name="T64" fmla="*/ 1 w 1487"/>
                <a:gd name="T65" fmla="*/ 0 h 1967"/>
                <a:gd name="T66" fmla="*/ 0 w 1487"/>
                <a:gd name="T67" fmla="*/ 0 h 1967"/>
                <a:gd name="T68" fmla="*/ 1 w 1487"/>
                <a:gd name="T69" fmla="*/ 0 h 1967"/>
                <a:gd name="T70" fmla="*/ 1 w 1487"/>
                <a:gd name="T71" fmla="*/ 0 h 1967"/>
                <a:gd name="T72" fmla="*/ 1 w 1487"/>
                <a:gd name="T73" fmla="*/ 0 h 1967"/>
                <a:gd name="T74" fmla="*/ 1 w 1487"/>
                <a:gd name="T75" fmla="*/ 0 h 1967"/>
                <a:gd name="T76" fmla="*/ 1 w 1487"/>
                <a:gd name="T77" fmla="*/ 0 h 1967"/>
                <a:gd name="T78" fmla="*/ 1 w 1487"/>
                <a:gd name="T79" fmla="*/ 0 h 1967"/>
                <a:gd name="T80" fmla="*/ 1 w 1487"/>
                <a:gd name="T81" fmla="*/ 0 h 1967"/>
                <a:gd name="T82" fmla="*/ 1 w 1487"/>
                <a:gd name="T83" fmla="*/ 0 h 1967"/>
                <a:gd name="T84" fmla="*/ 1 w 1487"/>
                <a:gd name="T85" fmla="*/ 0 h 1967"/>
                <a:gd name="T86" fmla="*/ 1 w 1487"/>
                <a:gd name="T87" fmla="*/ 0 h 1967"/>
                <a:gd name="T88" fmla="*/ 1 w 1487"/>
                <a:gd name="T89" fmla="*/ 0 h 1967"/>
                <a:gd name="T90" fmla="*/ 1 w 1487"/>
                <a:gd name="T91" fmla="*/ 0 h 1967"/>
                <a:gd name="T92" fmla="*/ 1 w 1487"/>
                <a:gd name="T93" fmla="*/ 0 h 1967"/>
                <a:gd name="T94" fmla="*/ 1 w 1487"/>
                <a:gd name="T95" fmla="*/ 0 h 1967"/>
                <a:gd name="T96" fmla="*/ 1 w 1487"/>
                <a:gd name="T97" fmla="*/ 0 h 1967"/>
                <a:gd name="T98" fmla="*/ 1 w 1487"/>
                <a:gd name="T99" fmla="*/ 0 h 1967"/>
                <a:gd name="T100" fmla="*/ 1 w 1487"/>
                <a:gd name="T101" fmla="*/ 0 h 1967"/>
                <a:gd name="T102" fmla="*/ 1 w 1487"/>
                <a:gd name="T103" fmla="*/ 0 h 1967"/>
                <a:gd name="T104" fmla="*/ 1 w 1487"/>
                <a:gd name="T105" fmla="*/ 0 h 1967"/>
                <a:gd name="T106" fmla="*/ 1 w 1487"/>
                <a:gd name="T107" fmla="*/ 0 h 1967"/>
                <a:gd name="T108" fmla="*/ 1 w 1487"/>
                <a:gd name="T109" fmla="*/ 0 h 1967"/>
                <a:gd name="T110" fmla="*/ 1 w 1487"/>
                <a:gd name="T111" fmla="*/ 0 h 1967"/>
                <a:gd name="T112" fmla="*/ 1 w 1487"/>
                <a:gd name="T113" fmla="*/ 0 h 196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87"/>
                <a:gd name="T172" fmla="*/ 0 h 1967"/>
                <a:gd name="T173" fmla="*/ 1487 w 1487"/>
                <a:gd name="T174" fmla="*/ 1967 h 196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87" h="1967">
                  <a:moveTo>
                    <a:pt x="1487" y="208"/>
                  </a:moveTo>
                  <a:lnTo>
                    <a:pt x="1474" y="400"/>
                  </a:lnTo>
                  <a:lnTo>
                    <a:pt x="1461" y="599"/>
                  </a:lnTo>
                  <a:lnTo>
                    <a:pt x="1443" y="799"/>
                  </a:lnTo>
                  <a:lnTo>
                    <a:pt x="1423" y="1001"/>
                  </a:lnTo>
                  <a:lnTo>
                    <a:pt x="1397" y="1200"/>
                  </a:lnTo>
                  <a:lnTo>
                    <a:pt x="1367" y="1397"/>
                  </a:lnTo>
                  <a:lnTo>
                    <a:pt x="1332" y="1586"/>
                  </a:lnTo>
                  <a:lnTo>
                    <a:pt x="1291" y="1769"/>
                  </a:lnTo>
                  <a:lnTo>
                    <a:pt x="1239" y="1846"/>
                  </a:lnTo>
                  <a:lnTo>
                    <a:pt x="1163" y="1901"/>
                  </a:lnTo>
                  <a:lnTo>
                    <a:pt x="1070" y="1937"/>
                  </a:lnTo>
                  <a:lnTo>
                    <a:pt x="969" y="1958"/>
                  </a:lnTo>
                  <a:lnTo>
                    <a:pt x="864" y="1967"/>
                  </a:lnTo>
                  <a:lnTo>
                    <a:pt x="765" y="1967"/>
                  </a:lnTo>
                  <a:lnTo>
                    <a:pt x="677" y="1962"/>
                  </a:lnTo>
                  <a:lnTo>
                    <a:pt x="608" y="1955"/>
                  </a:lnTo>
                  <a:lnTo>
                    <a:pt x="451" y="1926"/>
                  </a:lnTo>
                  <a:lnTo>
                    <a:pt x="340" y="1864"/>
                  </a:lnTo>
                  <a:lnTo>
                    <a:pt x="264" y="1773"/>
                  </a:lnTo>
                  <a:lnTo>
                    <a:pt x="216" y="1661"/>
                  </a:lnTo>
                  <a:lnTo>
                    <a:pt x="184" y="1528"/>
                  </a:lnTo>
                  <a:lnTo>
                    <a:pt x="163" y="1383"/>
                  </a:lnTo>
                  <a:lnTo>
                    <a:pt x="143" y="1227"/>
                  </a:lnTo>
                  <a:lnTo>
                    <a:pt x="117" y="1067"/>
                  </a:lnTo>
                  <a:lnTo>
                    <a:pt x="91" y="846"/>
                  </a:lnTo>
                  <a:lnTo>
                    <a:pt x="71" y="675"/>
                  </a:lnTo>
                  <a:lnTo>
                    <a:pt x="54" y="541"/>
                  </a:lnTo>
                  <a:lnTo>
                    <a:pt x="42" y="439"/>
                  </a:lnTo>
                  <a:lnTo>
                    <a:pt x="31" y="358"/>
                  </a:lnTo>
                  <a:lnTo>
                    <a:pt x="21" y="290"/>
                  </a:lnTo>
                  <a:lnTo>
                    <a:pt x="12" y="224"/>
                  </a:lnTo>
                  <a:lnTo>
                    <a:pt x="2" y="156"/>
                  </a:lnTo>
                  <a:lnTo>
                    <a:pt x="0" y="96"/>
                  </a:lnTo>
                  <a:lnTo>
                    <a:pt x="6" y="54"/>
                  </a:lnTo>
                  <a:lnTo>
                    <a:pt x="19" y="24"/>
                  </a:lnTo>
                  <a:lnTo>
                    <a:pt x="39" y="9"/>
                  </a:lnTo>
                  <a:lnTo>
                    <a:pt x="66" y="0"/>
                  </a:lnTo>
                  <a:lnTo>
                    <a:pt x="103" y="2"/>
                  </a:lnTo>
                  <a:lnTo>
                    <a:pt x="148" y="11"/>
                  </a:lnTo>
                  <a:lnTo>
                    <a:pt x="203" y="22"/>
                  </a:lnTo>
                  <a:lnTo>
                    <a:pt x="365" y="37"/>
                  </a:lnTo>
                  <a:lnTo>
                    <a:pt x="528" y="53"/>
                  </a:lnTo>
                  <a:lnTo>
                    <a:pt x="688" y="66"/>
                  </a:lnTo>
                  <a:lnTo>
                    <a:pt x="847" y="77"/>
                  </a:lnTo>
                  <a:lnTo>
                    <a:pt x="1002" y="82"/>
                  </a:lnTo>
                  <a:lnTo>
                    <a:pt x="1153" y="82"/>
                  </a:lnTo>
                  <a:lnTo>
                    <a:pt x="1299" y="75"/>
                  </a:lnTo>
                  <a:lnTo>
                    <a:pt x="1439" y="60"/>
                  </a:lnTo>
                  <a:lnTo>
                    <a:pt x="1459" y="65"/>
                  </a:lnTo>
                  <a:lnTo>
                    <a:pt x="1473" y="77"/>
                  </a:lnTo>
                  <a:lnTo>
                    <a:pt x="1481" y="92"/>
                  </a:lnTo>
                  <a:lnTo>
                    <a:pt x="1486" y="112"/>
                  </a:lnTo>
                  <a:lnTo>
                    <a:pt x="1486" y="133"/>
                  </a:lnTo>
                  <a:lnTo>
                    <a:pt x="1486" y="158"/>
                  </a:lnTo>
                  <a:lnTo>
                    <a:pt x="1485" y="182"/>
                  </a:lnTo>
                  <a:lnTo>
                    <a:pt x="1487" y="208"/>
                  </a:lnTo>
                  <a:close/>
                </a:path>
              </a:pathLst>
            </a:custGeom>
            <a:solidFill>
              <a:srgbClr val="0FC7E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589"/>
            <p:cNvSpPr>
              <a:spLocks/>
            </p:cNvSpPr>
            <p:nvPr/>
          </p:nvSpPr>
          <p:spPr bwMode="auto">
            <a:xfrm>
              <a:off x="2442" y="2204"/>
              <a:ext cx="677" cy="979"/>
            </a:xfrm>
            <a:custGeom>
              <a:avLst/>
              <a:gdLst>
                <a:gd name="T0" fmla="*/ 0 w 1355"/>
                <a:gd name="T1" fmla="*/ 1 h 1957"/>
                <a:gd name="T2" fmla="*/ 0 w 1355"/>
                <a:gd name="T3" fmla="*/ 1 h 1957"/>
                <a:gd name="T4" fmla="*/ 0 w 1355"/>
                <a:gd name="T5" fmla="*/ 1 h 1957"/>
                <a:gd name="T6" fmla="*/ 0 w 1355"/>
                <a:gd name="T7" fmla="*/ 1 h 1957"/>
                <a:gd name="T8" fmla="*/ 0 w 1355"/>
                <a:gd name="T9" fmla="*/ 1 h 1957"/>
                <a:gd name="T10" fmla="*/ 0 w 1355"/>
                <a:gd name="T11" fmla="*/ 1 h 1957"/>
                <a:gd name="T12" fmla="*/ 0 w 1355"/>
                <a:gd name="T13" fmla="*/ 1 h 1957"/>
                <a:gd name="T14" fmla="*/ 0 w 1355"/>
                <a:gd name="T15" fmla="*/ 1 h 1957"/>
                <a:gd name="T16" fmla="*/ 0 w 1355"/>
                <a:gd name="T17" fmla="*/ 1 h 1957"/>
                <a:gd name="T18" fmla="*/ 0 w 1355"/>
                <a:gd name="T19" fmla="*/ 1 h 1957"/>
                <a:gd name="T20" fmla="*/ 0 w 1355"/>
                <a:gd name="T21" fmla="*/ 1 h 1957"/>
                <a:gd name="T22" fmla="*/ 0 w 1355"/>
                <a:gd name="T23" fmla="*/ 1 h 1957"/>
                <a:gd name="T24" fmla="*/ 0 w 1355"/>
                <a:gd name="T25" fmla="*/ 1 h 1957"/>
                <a:gd name="T26" fmla="*/ 0 w 1355"/>
                <a:gd name="T27" fmla="*/ 1 h 1957"/>
                <a:gd name="T28" fmla="*/ 0 w 1355"/>
                <a:gd name="T29" fmla="*/ 1 h 1957"/>
                <a:gd name="T30" fmla="*/ 0 w 1355"/>
                <a:gd name="T31" fmla="*/ 1 h 1957"/>
                <a:gd name="T32" fmla="*/ 0 w 1355"/>
                <a:gd name="T33" fmla="*/ 1 h 1957"/>
                <a:gd name="T34" fmla="*/ 0 w 1355"/>
                <a:gd name="T35" fmla="*/ 1 h 1957"/>
                <a:gd name="T36" fmla="*/ 0 w 1355"/>
                <a:gd name="T37" fmla="*/ 1 h 1957"/>
                <a:gd name="T38" fmla="*/ 0 w 1355"/>
                <a:gd name="T39" fmla="*/ 1 h 1957"/>
                <a:gd name="T40" fmla="*/ 0 w 1355"/>
                <a:gd name="T41" fmla="*/ 1 h 1957"/>
                <a:gd name="T42" fmla="*/ 0 w 1355"/>
                <a:gd name="T43" fmla="*/ 1 h 1957"/>
                <a:gd name="T44" fmla="*/ 0 w 1355"/>
                <a:gd name="T45" fmla="*/ 1 h 1957"/>
                <a:gd name="T46" fmla="*/ 0 w 1355"/>
                <a:gd name="T47" fmla="*/ 1 h 1957"/>
                <a:gd name="T48" fmla="*/ 0 w 1355"/>
                <a:gd name="T49" fmla="*/ 1 h 1957"/>
                <a:gd name="T50" fmla="*/ 0 w 1355"/>
                <a:gd name="T51" fmla="*/ 1 h 1957"/>
                <a:gd name="T52" fmla="*/ 0 w 1355"/>
                <a:gd name="T53" fmla="*/ 1 h 1957"/>
                <a:gd name="T54" fmla="*/ 0 w 1355"/>
                <a:gd name="T55" fmla="*/ 1 h 1957"/>
                <a:gd name="T56" fmla="*/ 0 w 1355"/>
                <a:gd name="T57" fmla="*/ 1 h 1957"/>
                <a:gd name="T58" fmla="*/ 0 w 1355"/>
                <a:gd name="T59" fmla="*/ 1 h 1957"/>
                <a:gd name="T60" fmla="*/ 0 w 1355"/>
                <a:gd name="T61" fmla="*/ 1 h 1957"/>
                <a:gd name="T62" fmla="*/ 0 w 1355"/>
                <a:gd name="T63" fmla="*/ 1 h 1957"/>
                <a:gd name="T64" fmla="*/ 0 w 1355"/>
                <a:gd name="T65" fmla="*/ 1 h 1957"/>
                <a:gd name="T66" fmla="*/ 0 w 1355"/>
                <a:gd name="T67" fmla="*/ 1 h 1957"/>
                <a:gd name="T68" fmla="*/ 0 w 1355"/>
                <a:gd name="T69" fmla="*/ 1 h 1957"/>
                <a:gd name="T70" fmla="*/ 0 w 1355"/>
                <a:gd name="T71" fmla="*/ 1 h 1957"/>
                <a:gd name="T72" fmla="*/ 0 w 1355"/>
                <a:gd name="T73" fmla="*/ 1 h 1957"/>
                <a:gd name="T74" fmla="*/ 0 w 1355"/>
                <a:gd name="T75" fmla="*/ 0 h 1957"/>
                <a:gd name="T76" fmla="*/ 0 w 1355"/>
                <a:gd name="T77" fmla="*/ 1 h 1957"/>
                <a:gd name="T78" fmla="*/ 0 w 1355"/>
                <a:gd name="T79" fmla="*/ 1 h 1957"/>
                <a:gd name="T80" fmla="*/ 0 w 1355"/>
                <a:gd name="T81" fmla="*/ 1 h 1957"/>
                <a:gd name="T82" fmla="*/ 0 w 1355"/>
                <a:gd name="T83" fmla="*/ 1 h 1957"/>
                <a:gd name="T84" fmla="*/ 0 w 1355"/>
                <a:gd name="T85" fmla="*/ 1 h 1957"/>
                <a:gd name="T86" fmla="*/ 0 w 1355"/>
                <a:gd name="T87" fmla="*/ 1 h 1957"/>
                <a:gd name="T88" fmla="*/ 0 w 1355"/>
                <a:gd name="T89" fmla="*/ 1 h 1957"/>
                <a:gd name="T90" fmla="*/ 0 w 1355"/>
                <a:gd name="T91" fmla="*/ 1 h 1957"/>
                <a:gd name="T92" fmla="*/ 0 w 1355"/>
                <a:gd name="T93" fmla="*/ 1 h 1957"/>
                <a:gd name="T94" fmla="*/ 0 w 1355"/>
                <a:gd name="T95" fmla="*/ 1 h 1957"/>
                <a:gd name="T96" fmla="*/ 0 w 1355"/>
                <a:gd name="T97" fmla="*/ 1 h 1957"/>
                <a:gd name="T98" fmla="*/ 0 w 1355"/>
                <a:gd name="T99" fmla="*/ 1 h 1957"/>
                <a:gd name="T100" fmla="*/ 0 w 1355"/>
                <a:gd name="T101" fmla="*/ 1 h 1957"/>
                <a:gd name="T102" fmla="*/ 0 w 1355"/>
                <a:gd name="T103" fmla="*/ 1 h 1957"/>
                <a:gd name="T104" fmla="*/ 0 w 1355"/>
                <a:gd name="T105" fmla="*/ 1 h 1957"/>
                <a:gd name="T106" fmla="*/ 0 w 1355"/>
                <a:gd name="T107" fmla="*/ 1 h 1957"/>
                <a:gd name="T108" fmla="*/ 0 w 1355"/>
                <a:gd name="T109" fmla="*/ 1 h 1957"/>
                <a:gd name="T110" fmla="*/ 0 w 1355"/>
                <a:gd name="T111" fmla="*/ 1 h 1957"/>
                <a:gd name="T112" fmla="*/ 0 w 1355"/>
                <a:gd name="T113" fmla="*/ 1 h 195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55"/>
                <a:gd name="T172" fmla="*/ 0 h 1957"/>
                <a:gd name="T173" fmla="*/ 1355 w 1355"/>
                <a:gd name="T174" fmla="*/ 1957 h 195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55" h="1957">
                  <a:moveTo>
                    <a:pt x="1353" y="198"/>
                  </a:moveTo>
                  <a:lnTo>
                    <a:pt x="1340" y="390"/>
                  </a:lnTo>
                  <a:lnTo>
                    <a:pt x="1327" y="589"/>
                  </a:lnTo>
                  <a:lnTo>
                    <a:pt x="1311" y="789"/>
                  </a:lnTo>
                  <a:lnTo>
                    <a:pt x="1293" y="991"/>
                  </a:lnTo>
                  <a:lnTo>
                    <a:pt x="1270" y="1190"/>
                  </a:lnTo>
                  <a:lnTo>
                    <a:pt x="1243" y="1387"/>
                  </a:lnTo>
                  <a:lnTo>
                    <a:pt x="1212" y="1576"/>
                  </a:lnTo>
                  <a:lnTo>
                    <a:pt x="1177" y="1759"/>
                  </a:lnTo>
                  <a:lnTo>
                    <a:pt x="1129" y="1836"/>
                  </a:lnTo>
                  <a:lnTo>
                    <a:pt x="1060" y="1891"/>
                  </a:lnTo>
                  <a:lnTo>
                    <a:pt x="975" y="1927"/>
                  </a:lnTo>
                  <a:lnTo>
                    <a:pt x="883" y="1948"/>
                  </a:lnTo>
                  <a:lnTo>
                    <a:pt x="788" y="1957"/>
                  </a:lnTo>
                  <a:lnTo>
                    <a:pt x="697" y="1957"/>
                  </a:lnTo>
                  <a:lnTo>
                    <a:pt x="617" y="1952"/>
                  </a:lnTo>
                  <a:lnTo>
                    <a:pt x="556" y="1945"/>
                  </a:lnTo>
                  <a:lnTo>
                    <a:pt x="413" y="1916"/>
                  </a:lnTo>
                  <a:lnTo>
                    <a:pt x="312" y="1854"/>
                  </a:lnTo>
                  <a:lnTo>
                    <a:pt x="241" y="1763"/>
                  </a:lnTo>
                  <a:lnTo>
                    <a:pt x="197" y="1651"/>
                  </a:lnTo>
                  <a:lnTo>
                    <a:pt x="168" y="1518"/>
                  </a:lnTo>
                  <a:lnTo>
                    <a:pt x="149" y="1373"/>
                  </a:lnTo>
                  <a:lnTo>
                    <a:pt x="131" y="1217"/>
                  </a:lnTo>
                  <a:lnTo>
                    <a:pt x="108" y="1057"/>
                  </a:lnTo>
                  <a:lnTo>
                    <a:pt x="82" y="836"/>
                  </a:lnTo>
                  <a:lnTo>
                    <a:pt x="63" y="666"/>
                  </a:lnTo>
                  <a:lnTo>
                    <a:pt x="48" y="534"/>
                  </a:lnTo>
                  <a:lnTo>
                    <a:pt x="37" y="434"/>
                  </a:lnTo>
                  <a:lnTo>
                    <a:pt x="27" y="354"/>
                  </a:lnTo>
                  <a:lnTo>
                    <a:pt x="18" y="287"/>
                  </a:lnTo>
                  <a:lnTo>
                    <a:pt x="10" y="224"/>
                  </a:lnTo>
                  <a:lnTo>
                    <a:pt x="2" y="155"/>
                  </a:lnTo>
                  <a:lnTo>
                    <a:pt x="0" y="96"/>
                  </a:lnTo>
                  <a:lnTo>
                    <a:pt x="6" y="54"/>
                  </a:lnTo>
                  <a:lnTo>
                    <a:pt x="16" y="25"/>
                  </a:lnTo>
                  <a:lnTo>
                    <a:pt x="35" y="8"/>
                  </a:lnTo>
                  <a:lnTo>
                    <a:pt x="59" y="0"/>
                  </a:lnTo>
                  <a:lnTo>
                    <a:pt x="93" y="1"/>
                  </a:lnTo>
                  <a:lnTo>
                    <a:pt x="133" y="6"/>
                  </a:lnTo>
                  <a:lnTo>
                    <a:pt x="183" y="16"/>
                  </a:lnTo>
                  <a:lnTo>
                    <a:pt x="336" y="30"/>
                  </a:lnTo>
                  <a:lnTo>
                    <a:pt x="488" y="44"/>
                  </a:lnTo>
                  <a:lnTo>
                    <a:pt x="636" y="56"/>
                  </a:lnTo>
                  <a:lnTo>
                    <a:pt x="782" y="66"/>
                  </a:lnTo>
                  <a:lnTo>
                    <a:pt x="923" y="71"/>
                  </a:lnTo>
                  <a:lnTo>
                    <a:pt x="1060" y="72"/>
                  </a:lnTo>
                  <a:lnTo>
                    <a:pt x="1191" y="67"/>
                  </a:lnTo>
                  <a:lnTo>
                    <a:pt x="1315" y="55"/>
                  </a:lnTo>
                  <a:lnTo>
                    <a:pt x="1333" y="61"/>
                  </a:lnTo>
                  <a:lnTo>
                    <a:pt x="1345" y="71"/>
                  </a:lnTo>
                  <a:lnTo>
                    <a:pt x="1352" y="86"/>
                  </a:lnTo>
                  <a:lnTo>
                    <a:pt x="1355" y="105"/>
                  </a:lnTo>
                  <a:lnTo>
                    <a:pt x="1354" y="125"/>
                  </a:lnTo>
                  <a:lnTo>
                    <a:pt x="1353" y="148"/>
                  </a:lnTo>
                  <a:lnTo>
                    <a:pt x="1352" y="173"/>
                  </a:lnTo>
                  <a:lnTo>
                    <a:pt x="1353" y="198"/>
                  </a:lnTo>
                  <a:close/>
                </a:path>
              </a:pathLst>
            </a:custGeom>
            <a:solidFill>
              <a:srgbClr val="14D9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590"/>
            <p:cNvSpPr>
              <a:spLocks/>
            </p:cNvSpPr>
            <p:nvPr/>
          </p:nvSpPr>
          <p:spPr bwMode="auto">
            <a:xfrm>
              <a:off x="2474" y="2209"/>
              <a:ext cx="614" cy="974"/>
            </a:xfrm>
            <a:custGeom>
              <a:avLst/>
              <a:gdLst>
                <a:gd name="T0" fmla="*/ 0 w 1229"/>
                <a:gd name="T1" fmla="*/ 1 h 1948"/>
                <a:gd name="T2" fmla="*/ 0 w 1229"/>
                <a:gd name="T3" fmla="*/ 1 h 1948"/>
                <a:gd name="T4" fmla="*/ 0 w 1229"/>
                <a:gd name="T5" fmla="*/ 1 h 1948"/>
                <a:gd name="T6" fmla="*/ 0 w 1229"/>
                <a:gd name="T7" fmla="*/ 1 h 1948"/>
                <a:gd name="T8" fmla="*/ 0 w 1229"/>
                <a:gd name="T9" fmla="*/ 1 h 1948"/>
                <a:gd name="T10" fmla="*/ 0 w 1229"/>
                <a:gd name="T11" fmla="*/ 1 h 1948"/>
                <a:gd name="T12" fmla="*/ 0 w 1229"/>
                <a:gd name="T13" fmla="*/ 1 h 1948"/>
                <a:gd name="T14" fmla="*/ 0 w 1229"/>
                <a:gd name="T15" fmla="*/ 1 h 1948"/>
                <a:gd name="T16" fmla="*/ 0 w 1229"/>
                <a:gd name="T17" fmla="*/ 1 h 1948"/>
                <a:gd name="T18" fmla="*/ 0 w 1229"/>
                <a:gd name="T19" fmla="*/ 1 h 1948"/>
                <a:gd name="T20" fmla="*/ 0 w 1229"/>
                <a:gd name="T21" fmla="*/ 1 h 1948"/>
                <a:gd name="T22" fmla="*/ 0 w 1229"/>
                <a:gd name="T23" fmla="*/ 1 h 1948"/>
                <a:gd name="T24" fmla="*/ 0 w 1229"/>
                <a:gd name="T25" fmla="*/ 1 h 1948"/>
                <a:gd name="T26" fmla="*/ 0 w 1229"/>
                <a:gd name="T27" fmla="*/ 1 h 1948"/>
                <a:gd name="T28" fmla="*/ 0 w 1229"/>
                <a:gd name="T29" fmla="*/ 1 h 1948"/>
                <a:gd name="T30" fmla="*/ 0 w 1229"/>
                <a:gd name="T31" fmla="*/ 1 h 1948"/>
                <a:gd name="T32" fmla="*/ 0 w 1229"/>
                <a:gd name="T33" fmla="*/ 1 h 1948"/>
                <a:gd name="T34" fmla="*/ 0 w 1229"/>
                <a:gd name="T35" fmla="*/ 1 h 1948"/>
                <a:gd name="T36" fmla="*/ 0 w 1229"/>
                <a:gd name="T37" fmla="*/ 1 h 1948"/>
                <a:gd name="T38" fmla="*/ 0 w 1229"/>
                <a:gd name="T39" fmla="*/ 1 h 1948"/>
                <a:gd name="T40" fmla="*/ 0 w 1229"/>
                <a:gd name="T41" fmla="*/ 1 h 1948"/>
                <a:gd name="T42" fmla="*/ 0 w 1229"/>
                <a:gd name="T43" fmla="*/ 1 h 1948"/>
                <a:gd name="T44" fmla="*/ 0 w 1229"/>
                <a:gd name="T45" fmla="*/ 1 h 1948"/>
                <a:gd name="T46" fmla="*/ 0 w 1229"/>
                <a:gd name="T47" fmla="*/ 1 h 1948"/>
                <a:gd name="T48" fmla="*/ 0 w 1229"/>
                <a:gd name="T49" fmla="*/ 1 h 1948"/>
                <a:gd name="T50" fmla="*/ 0 w 1229"/>
                <a:gd name="T51" fmla="*/ 1 h 1948"/>
                <a:gd name="T52" fmla="*/ 0 w 1229"/>
                <a:gd name="T53" fmla="*/ 1 h 1948"/>
                <a:gd name="T54" fmla="*/ 0 w 1229"/>
                <a:gd name="T55" fmla="*/ 1 h 1948"/>
                <a:gd name="T56" fmla="*/ 0 w 1229"/>
                <a:gd name="T57" fmla="*/ 1 h 1948"/>
                <a:gd name="T58" fmla="*/ 0 w 1229"/>
                <a:gd name="T59" fmla="*/ 1 h 1948"/>
                <a:gd name="T60" fmla="*/ 0 w 1229"/>
                <a:gd name="T61" fmla="*/ 1 h 1948"/>
                <a:gd name="T62" fmla="*/ 0 w 1229"/>
                <a:gd name="T63" fmla="*/ 1 h 1948"/>
                <a:gd name="T64" fmla="*/ 0 w 1229"/>
                <a:gd name="T65" fmla="*/ 1 h 1948"/>
                <a:gd name="T66" fmla="*/ 0 w 1229"/>
                <a:gd name="T67" fmla="*/ 1 h 1948"/>
                <a:gd name="T68" fmla="*/ 0 w 1229"/>
                <a:gd name="T69" fmla="*/ 1 h 1948"/>
                <a:gd name="T70" fmla="*/ 0 w 1229"/>
                <a:gd name="T71" fmla="*/ 1 h 1948"/>
                <a:gd name="T72" fmla="*/ 0 w 1229"/>
                <a:gd name="T73" fmla="*/ 1 h 1948"/>
                <a:gd name="T74" fmla="*/ 0 w 1229"/>
                <a:gd name="T75" fmla="*/ 0 h 1948"/>
                <a:gd name="T76" fmla="*/ 0 w 1229"/>
                <a:gd name="T77" fmla="*/ 0 h 1948"/>
                <a:gd name="T78" fmla="*/ 0 w 1229"/>
                <a:gd name="T79" fmla="*/ 1 h 1948"/>
                <a:gd name="T80" fmla="*/ 0 w 1229"/>
                <a:gd name="T81" fmla="*/ 1 h 1948"/>
                <a:gd name="T82" fmla="*/ 0 w 1229"/>
                <a:gd name="T83" fmla="*/ 1 h 1948"/>
                <a:gd name="T84" fmla="*/ 0 w 1229"/>
                <a:gd name="T85" fmla="*/ 1 h 1948"/>
                <a:gd name="T86" fmla="*/ 0 w 1229"/>
                <a:gd name="T87" fmla="*/ 1 h 1948"/>
                <a:gd name="T88" fmla="*/ 0 w 1229"/>
                <a:gd name="T89" fmla="*/ 1 h 1948"/>
                <a:gd name="T90" fmla="*/ 0 w 1229"/>
                <a:gd name="T91" fmla="*/ 1 h 1948"/>
                <a:gd name="T92" fmla="*/ 0 w 1229"/>
                <a:gd name="T93" fmla="*/ 1 h 1948"/>
                <a:gd name="T94" fmla="*/ 0 w 1229"/>
                <a:gd name="T95" fmla="*/ 1 h 1948"/>
                <a:gd name="T96" fmla="*/ 0 w 1229"/>
                <a:gd name="T97" fmla="*/ 1 h 1948"/>
                <a:gd name="T98" fmla="*/ 0 w 1229"/>
                <a:gd name="T99" fmla="*/ 1 h 1948"/>
                <a:gd name="T100" fmla="*/ 0 w 1229"/>
                <a:gd name="T101" fmla="*/ 1 h 1948"/>
                <a:gd name="T102" fmla="*/ 0 w 1229"/>
                <a:gd name="T103" fmla="*/ 1 h 1948"/>
                <a:gd name="T104" fmla="*/ 0 w 1229"/>
                <a:gd name="T105" fmla="*/ 1 h 1948"/>
                <a:gd name="T106" fmla="*/ 0 w 1229"/>
                <a:gd name="T107" fmla="*/ 1 h 1948"/>
                <a:gd name="T108" fmla="*/ 0 w 1229"/>
                <a:gd name="T109" fmla="*/ 1 h 1948"/>
                <a:gd name="T110" fmla="*/ 0 w 1229"/>
                <a:gd name="T111" fmla="*/ 1 h 1948"/>
                <a:gd name="T112" fmla="*/ 0 w 1229"/>
                <a:gd name="T113" fmla="*/ 1 h 194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29"/>
                <a:gd name="T172" fmla="*/ 0 h 1948"/>
                <a:gd name="T173" fmla="*/ 1229 w 1229"/>
                <a:gd name="T174" fmla="*/ 1948 h 194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29" h="1948">
                  <a:moveTo>
                    <a:pt x="1223" y="189"/>
                  </a:moveTo>
                  <a:lnTo>
                    <a:pt x="1213" y="381"/>
                  </a:lnTo>
                  <a:lnTo>
                    <a:pt x="1201" y="580"/>
                  </a:lnTo>
                  <a:lnTo>
                    <a:pt x="1187" y="780"/>
                  </a:lnTo>
                  <a:lnTo>
                    <a:pt x="1171" y="982"/>
                  </a:lnTo>
                  <a:lnTo>
                    <a:pt x="1149" y="1181"/>
                  </a:lnTo>
                  <a:lnTo>
                    <a:pt x="1124" y="1378"/>
                  </a:lnTo>
                  <a:lnTo>
                    <a:pt x="1095" y="1567"/>
                  </a:lnTo>
                  <a:lnTo>
                    <a:pt x="1061" y="1750"/>
                  </a:lnTo>
                  <a:lnTo>
                    <a:pt x="1019" y="1827"/>
                  </a:lnTo>
                  <a:lnTo>
                    <a:pt x="959" y="1882"/>
                  </a:lnTo>
                  <a:lnTo>
                    <a:pt x="883" y="1918"/>
                  </a:lnTo>
                  <a:lnTo>
                    <a:pt x="801" y="1939"/>
                  </a:lnTo>
                  <a:lnTo>
                    <a:pt x="715" y="1948"/>
                  </a:lnTo>
                  <a:lnTo>
                    <a:pt x="634" y="1948"/>
                  </a:lnTo>
                  <a:lnTo>
                    <a:pt x="562" y="1943"/>
                  </a:lnTo>
                  <a:lnTo>
                    <a:pt x="508" y="1936"/>
                  </a:lnTo>
                  <a:lnTo>
                    <a:pt x="377" y="1908"/>
                  </a:lnTo>
                  <a:lnTo>
                    <a:pt x="285" y="1847"/>
                  </a:lnTo>
                  <a:lnTo>
                    <a:pt x="220" y="1756"/>
                  </a:lnTo>
                  <a:lnTo>
                    <a:pt x="180" y="1644"/>
                  </a:lnTo>
                  <a:lnTo>
                    <a:pt x="154" y="1510"/>
                  </a:lnTo>
                  <a:lnTo>
                    <a:pt x="138" y="1364"/>
                  </a:lnTo>
                  <a:lnTo>
                    <a:pt x="123" y="1208"/>
                  </a:lnTo>
                  <a:lnTo>
                    <a:pt x="102" y="1048"/>
                  </a:lnTo>
                  <a:lnTo>
                    <a:pt x="78" y="827"/>
                  </a:lnTo>
                  <a:lnTo>
                    <a:pt x="60" y="658"/>
                  </a:lnTo>
                  <a:lnTo>
                    <a:pt x="46" y="526"/>
                  </a:lnTo>
                  <a:lnTo>
                    <a:pt x="35" y="427"/>
                  </a:lnTo>
                  <a:lnTo>
                    <a:pt x="25" y="348"/>
                  </a:lnTo>
                  <a:lnTo>
                    <a:pt x="17" y="283"/>
                  </a:lnTo>
                  <a:lnTo>
                    <a:pt x="9" y="220"/>
                  </a:lnTo>
                  <a:lnTo>
                    <a:pt x="2" y="152"/>
                  </a:lnTo>
                  <a:lnTo>
                    <a:pt x="0" y="96"/>
                  </a:lnTo>
                  <a:lnTo>
                    <a:pt x="7" y="55"/>
                  </a:lnTo>
                  <a:lnTo>
                    <a:pt x="17" y="26"/>
                  </a:lnTo>
                  <a:lnTo>
                    <a:pt x="34" y="10"/>
                  </a:lnTo>
                  <a:lnTo>
                    <a:pt x="56" y="0"/>
                  </a:lnTo>
                  <a:lnTo>
                    <a:pt x="87" y="0"/>
                  </a:lnTo>
                  <a:lnTo>
                    <a:pt x="124" y="4"/>
                  </a:lnTo>
                  <a:lnTo>
                    <a:pt x="169" y="13"/>
                  </a:lnTo>
                  <a:lnTo>
                    <a:pt x="311" y="24"/>
                  </a:lnTo>
                  <a:lnTo>
                    <a:pt x="452" y="37"/>
                  </a:lnTo>
                  <a:lnTo>
                    <a:pt x="588" y="47"/>
                  </a:lnTo>
                  <a:lnTo>
                    <a:pt x="720" y="57"/>
                  </a:lnTo>
                  <a:lnTo>
                    <a:pt x="847" y="62"/>
                  </a:lnTo>
                  <a:lnTo>
                    <a:pt x="970" y="65"/>
                  </a:lnTo>
                  <a:lnTo>
                    <a:pt x="1086" y="62"/>
                  </a:lnTo>
                  <a:lnTo>
                    <a:pt x="1195" y="56"/>
                  </a:lnTo>
                  <a:lnTo>
                    <a:pt x="1211" y="61"/>
                  </a:lnTo>
                  <a:lnTo>
                    <a:pt x="1221" y="71"/>
                  </a:lnTo>
                  <a:lnTo>
                    <a:pt x="1225" y="83"/>
                  </a:lnTo>
                  <a:lnTo>
                    <a:pt x="1229" y="100"/>
                  </a:lnTo>
                  <a:lnTo>
                    <a:pt x="1227" y="119"/>
                  </a:lnTo>
                  <a:lnTo>
                    <a:pt x="1225" y="141"/>
                  </a:lnTo>
                  <a:lnTo>
                    <a:pt x="1223" y="164"/>
                  </a:lnTo>
                  <a:lnTo>
                    <a:pt x="1223" y="189"/>
                  </a:lnTo>
                  <a:close/>
                </a:path>
              </a:pathLst>
            </a:custGeom>
            <a:solidFill>
              <a:srgbClr val="19EBE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591"/>
            <p:cNvSpPr>
              <a:spLocks/>
            </p:cNvSpPr>
            <p:nvPr/>
          </p:nvSpPr>
          <p:spPr bwMode="auto">
            <a:xfrm>
              <a:off x="2507" y="2214"/>
              <a:ext cx="549" cy="969"/>
            </a:xfrm>
            <a:custGeom>
              <a:avLst/>
              <a:gdLst>
                <a:gd name="T0" fmla="*/ 1 w 1096"/>
                <a:gd name="T1" fmla="*/ 1 h 1938"/>
                <a:gd name="T2" fmla="*/ 1 w 1096"/>
                <a:gd name="T3" fmla="*/ 1 h 1938"/>
                <a:gd name="T4" fmla="*/ 1 w 1096"/>
                <a:gd name="T5" fmla="*/ 1 h 1938"/>
                <a:gd name="T6" fmla="*/ 1 w 1096"/>
                <a:gd name="T7" fmla="*/ 1 h 1938"/>
                <a:gd name="T8" fmla="*/ 1 w 1096"/>
                <a:gd name="T9" fmla="*/ 1 h 1938"/>
                <a:gd name="T10" fmla="*/ 1 w 1096"/>
                <a:gd name="T11" fmla="*/ 1 h 1938"/>
                <a:gd name="T12" fmla="*/ 1 w 1096"/>
                <a:gd name="T13" fmla="*/ 1 h 1938"/>
                <a:gd name="T14" fmla="*/ 1 w 1096"/>
                <a:gd name="T15" fmla="*/ 1 h 1938"/>
                <a:gd name="T16" fmla="*/ 1 w 1096"/>
                <a:gd name="T17" fmla="*/ 1 h 1938"/>
                <a:gd name="T18" fmla="*/ 1 w 1096"/>
                <a:gd name="T19" fmla="*/ 1 h 1938"/>
                <a:gd name="T20" fmla="*/ 1 w 1096"/>
                <a:gd name="T21" fmla="*/ 1 h 1938"/>
                <a:gd name="T22" fmla="*/ 1 w 1096"/>
                <a:gd name="T23" fmla="*/ 1 h 1938"/>
                <a:gd name="T24" fmla="*/ 1 w 1096"/>
                <a:gd name="T25" fmla="*/ 1 h 1938"/>
                <a:gd name="T26" fmla="*/ 1 w 1096"/>
                <a:gd name="T27" fmla="*/ 1 h 1938"/>
                <a:gd name="T28" fmla="*/ 1 w 1096"/>
                <a:gd name="T29" fmla="*/ 1 h 1938"/>
                <a:gd name="T30" fmla="*/ 1 w 1096"/>
                <a:gd name="T31" fmla="*/ 1 h 1938"/>
                <a:gd name="T32" fmla="*/ 1 w 1096"/>
                <a:gd name="T33" fmla="*/ 1 h 1938"/>
                <a:gd name="T34" fmla="*/ 1 w 1096"/>
                <a:gd name="T35" fmla="*/ 1 h 1938"/>
                <a:gd name="T36" fmla="*/ 1 w 1096"/>
                <a:gd name="T37" fmla="*/ 1 h 1938"/>
                <a:gd name="T38" fmla="*/ 1 w 1096"/>
                <a:gd name="T39" fmla="*/ 1 h 1938"/>
                <a:gd name="T40" fmla="*/ 1 w 1096"/>
                <a:gd name="T41" fmla="*/ 1 h 1938"/>
                <a:gd name="T42" fmla="*/ 1 w 1096"/>
                <a:gd name="T43" fmla="*/ 1 h 1938"/>
                <a:gd name="T44" fmla="*/ 1 w 1096"/>
                <a:gd name="T45" fmla="*/ 1 h 1938"/>
                <a:gd name="T46" fmla="*/ 1 w 1096"/>
                <a:gd name="T47" fmla="*/ 1 h 1938"/>
                <a:gd name="T48" fmla="*/ 1 w 1096"/>
                <a:gd name="T49" fmla="*/ 1 h 1938"/>
                <a:gd name="T50" fmla="*/ 1 w 1096"/>
                <a:gd name="T51" fmla="*/ 1 h 1938"/>
                <a:gd name="T52" fmla="*/ 1 w 1096"/>
                <a:gd name="T53" fmla="*/ 1 h 1938"/>
                <a:gd name="T54" fmla="*/ 1 w 1096"/>
                <a:gd name="T55" fmla="*/ 1 h 1938"/>
                <a:gd name="T56" fmla="*/ 1 w 1096"/>
                <a:gd name="T57" fmla="*/ 1 h 1938"/>
                <a:gd name="T58" fmla="*/ 1 w 1096"/>
                <a:gd name="T59" fmla="*/ 1 h 1938"/>
                <a:gd name="T60" fmla="*/ 1 w 1096"/>
                <a:gd name="T61" fmla="*/ 1 h 1938"/>
                <a:gd name="T62" fmla="*/ 1 w 1096"/>
                <a:gd name="T63" fmla="*/ 1 h 1938"/>
                <a:gd name="T64" fmla="*/ 0 w 1096"/>
                <a:gd name="T65" fmla="*/ 1 h 1938"/>
                <a:gd name="T66" fmla="*/ 0 w 1096"/>
                <a:gd name="T67" fmla="*/ 1 h 1938"/>
                <a:gd name="T68" fmla="*/ 1 w 1096"/>
                <a:gd name="T69" fmla="*/ 1 h 1938"/>
                <a:gd name="T70" fmla="*/ 1 w 1096"/>
                <a:gd name="T71" fmla="*/ 1 h 1938"/>
                <a:gd name="T72" fmla="*/ 1 w 1096"/>
                <a:gd name="T73" fmla="*/ 1 h 1938"/>
                <a:gd name="T74" fmla="*/ 1 w 1096"/>
                <a:gd name="T75" fmla="*/ 1 h 1938"/>
                <a:gd name="T76" fmla="*/ 1 w 1096"/>
                <a:gd name="T77" fmla="*/ 0 h 1938"/>
                <a:gd name="T78" fmla="*/ 1 w 1096"/>
                <a:gd name="T79" fmla="*/ 1 h 1938"/>
                <a:gd name="T80" fmla="*/ 1 w 1096"/>
                <a:gd name="T81" fmla="*/ 1 h 1938"/>
                <a:gd name="T82" fmla="*/ 1 w 1096"/>
                <a:gd name="T83" fmla="*/ 1 h 1938"/>
                <a:gd name="T84" fmla="*/ 1 w 1096"/>
                <a:gd name="T85" fmla="*/ 1 h 1938"/>
                <a:gd name="T86" fmla="*/ 1 w 1096"/>
                <a:gd name="T87" fmla="*/ 1 h 1938"/>
                <a:gd name="T88" fmla="*/ 1 w 1096"/>
                <a:gd name="T89" fmla="*/ 1 h 1938"/>
                <a:gd name="T90" fmla="*/ 1 w 1096"/>
                <a:gd name="T91" fmla="*/ 1 h 1938"/>
                <a:gd name="T92" fmla="*/ 1 w 1096"/>
                <a:gd name="T93" fmla="*/ 1 h 1938"/>
                <a:gd name="T94" fmla="*/ 1 w 1096"/>
                <a:gd name="T95" fmla="*/ 1 h 1938"/>
                <a:gd name="T96" fmla="*/ 1 w 1096"/>
                <a:gd name="T97" fmla="*/ 1 h 1938"/>
                <a:gd name="T98" fmla="*/ 1 w 1096"/>
                <a:gd name="T99" fmla="*/ 1 h 1938"/>
                <a:gd name="T100" fmla="*/ 1 w 1096"/>
                <a:gd name="T101" fmla="*/ 1 h 1938"/>
                <a:gd name="T102" fmla="*/ 1 w 1096"/>
                <a:gd name="T103" fmla="*/ 1 h 1938"/>
                <a:gd name="T104" fmla="*/ 1 w 1096"/>
                <a:gd name="T105" fmla="*/ 1 h 1938"/>
                <a:gd name="T106" fmla="*/ 1 w 1096"/>
                <a:gd name="T107" fmla="*/ 1 h 1938"/>
                <a:gd name="T108" fmla="*/ 1 w 1096"/>
                <a:gd name="T109" fmla="*/ 1 h 1938"/>
                <a:gd name="T110" fmla="*/ 1 w 1096"/>
                <a:gd name="T111" fmla="*/ 1 h 1938"/>
                <a:gd name="T112" fmla="*/ 1 w 1096"/>
                <a:gd name="T113" fmla="*/ 1 h 193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6"/>
                <a:gd name="T172" fmla="*/ 0 h 1938"/>
                <a:gd name="T173" fmla="*/ 1096 w 1096"/>
                <a:gd name="T174" fmla="*/ 1938 h 193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6" h="1938">
                  <a:moveTo>
                    <a:pt x="1088" y="179"/>
                  </a:moveTo>
                  <a:lnTo>
                    <a:pt x="1080" y="371"/>
                  </a:lnTo>
                  <a:lnTo>
                    <a:pt x="1070" y="570"/>
                  </a:lnTo>
                  <a:lnTo>
                    <a:pt x="1057" y="770"/>
                  </a:lnTo>
                  <a:lnTo>
                    <a:pt x="1043" y="972"/>
                  </a:lnTo>
                  <a:lnTo>
                    <a:pt x="1024" y="1171"/>
                  </a:lnTo>
                  <a:lnTo>
                    <a:pt x="1002" y="1368"/>
                  </a:lnTo>
                  <a:lnTo>
                    <a:pt x="975" y="1557"/>
                  </a:lnTo>
                  <a:lnTo>
                    <a:pt x="945" y="1740"/>
                  </a:lnTo>
                  <a:lnTo>
                    <a:pt x="907" y="1817"/>
                  </a:lnTo>
                  <a:lnTo>
                    <a:pt x="852" y="1872"/>
                  </a:lnTo>
                  <a:lnTo>
                    <a:pt x="785" y="1908"/>
                  </a:lnTo>
                  <a:lnTo>
                    <a:pt x="712" y="1929"/>
                  </a:lnTo>
                  <a:lnTo>
                    <a:pt x="637" y="1938"/>
                  </a:lnTo>
                  <a:lnTo>
                    <a:pt x="564" y="1938"/>
                  </a:lnTo>
                  <a:lnTo>
                    <a:pt x="500" y="1933"/>
                  </a:lnTo>
                  <a:lnTo>
                    <a:pt x="449" y="1926"/>
                  </a:lnTo>
                  <a:lnTo>
                    <a:pt x="335" y="1898"/>
                  </a:lnTo>
                  <a:lnTo>
                    <a:pt x="252" y="1837"/>
                  </a:lnTo>
                  <a:lnTo>
                    <a:pt x="196" y="1746"/>
                  </a:lnTo>
                  <a:lnTo>
                    <a:pt x="160" y="1634"/>
                  </a:lnTo>
                  <a:lnTo>
                    <a:pt x="136" y="1500"/>
                  </a:lnTo>
                  <a:lnTo>
                    <a:pt x="120" y="1354"/>
                  </a:lnTo>
                  <a:lnTo>
                    <a:pt x="105" y="1198"/>
                  </a:lnTo>
                  <a:lnTo>
                    <a:pt x="86" y="1038"/>
                  </a:lnTo>
                  <a:lnTo>
                    <a:pt x="66" y="819"/>
                  </a:lnTo>
                  <a:lnTo>
                    <a:pt x="50" y="651"/>
                  </a:lnTo>
                  <a:lnTo>
                    <a:pt x="38" y="520"/>
                  </a:lnTo>
                  <a:lnTo>
                    <a:pt x="28" y="422"/>
                  </a:lnTo>
                  <a:lnTo>
                    <a:pt x="20" y="343"/>
                  </a:lnTo>
                  <a:lnTo>
                    <a:pt x="12" y="277"/>
                  </a:lnTo>
                  <a:lnTo>
                    <a:pt x="6" y="214"/>
                  </a:lnTo>
                  <a:lnTo>
                    <a:pt x="0" y="146"/>
                  </a:lnTo>
                  <a:lnTo>
                    <a:pt x="0" y="93"/>
                  </a:lnTo>
                  <a:lnTo>
                    <a:pt x="5" y="54"/>
                  </a:lnTo>
                  <a:lnTo>
                    <a:pt x="14" y="27"/>
                  </a:lnTo>
                  <a:lnTo>
                    <a:pt x="29" y="10"/>
                  </a:lnTo>
                  <a:lnTo>
                    <a:pt x="49" y="1"/>
                  </a:lnTo>
                  <a:lnTo>
                    <a:pt x="76" y="0"/>
                  </a:lnTo>
                  <a:lnTo>
                    <a:pt x="107" y="4"/>
                  </a:lnTo>
                  <a:lnTo>
                    <a:pt x="148" y="12"/>
                  </a:lnTo>
                  <a:lnTo>
                    <a:pt x="281" y="22"/>
                  </a:lnTo>
                  <a:lnTo>
                    <a:pt x="410" y="32"/>
                  </a:lnTo>
                  <a:lnTo>
                    <a:pt x="534" y="41"/>
                  </a:lnTo>
                  <a:lnTo>
                    <a:pt x="654" y="49"/>
                  </a:lnTo>
                  <a:lnTo>
                    <a:pt x="767" y="53"/>
                  </a:lnTo>
                  <a:lnTo>
                    <a:pt x="874" y="55"/>
                  </a:lnTo>
                  <a:lnTo>
                    <a:pt x="974" y="54"/>
                  </a:lnTo>
                  <a:lnTo>
                    <a:pt x="1069" y="50"/>
                  </a:lnTo>
                  <a:lnTo>
                    <a:pt x="1083" y="54"/>
                  </a:lnTo>
                  <a:lnTo>
                    <a:pt x="1092" y="64"/>
                  </a:lnTo>
                  <a:lnTo>
                    <a:pt x="1095" y="76"/>
                  </a:lnTo>
                  <a:lnTo>
                    <a:pt x="1096" y="92"/>
                  </a:lnTo>
                  <a:lnTo>
                    <a:pt x="1093" y="110"/>
                  </a:lnTo>
                  <a:lnTo>
                    <a:pt x="1091" y="131"/>
                  </a:lnTo>
                  <a:lnTo>
                    <a:pt x="1088" y="154"/>
                  </a:lnTo>
                  <a:lnTo>
                    <a:pt x="1088" y="179"/>
                  </a:lnTo>
                  <a:close/>
                </a:path>
              </a:pathLst>
            </a:custGeom>
            <a:solidFill>
              <a:srgbClr val="1FF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592"/>
            <p:cNvSpPr>
              <a:spLocks/>
            </p:cNvSpPr>
            <p:nvPr/>
          </p:nvSpPr>
          <p:spPr bwMode="auto">
            <a:xfrm>
              <a:off x="3160" y="2065"/>
              <a:ext cx="121" cy="128"/>
            </a:xfrm>
            <a:custGeom>
              <a:avLst/>
              <a:gdLst>
                <a:gd name="T0" fmla="*/ 1 w 242"/>
                <a:gd name="T1" fmla="*/ 1 h 256"/>
                <a:gd name="T2" fmla="*/ 1 w 242"/>
                <a:gd name="T3" fmla="*/ 1 h 256"/>
                <a:gd name="T4" fmla="*/ 1 w 242"/>
                <a:gd name="T5" fmla="*/ 1 h 256"/>
                <a:gd name="T6" fmla="*/ 1 w 242"/>
                <a:gd name="T7" fmla="*/ 1 h 256"/>
                <a:gd name="T8" fmla="*/ 1 w 242"/>
                <a:gd name="T9" fmla="*/ 1 h 256"/>
                <a:gd name="T10" fmla="*/ 1 w 242"/>
                <a:gd name="T11" fmla="*/ 1 h 256"/>
                <a:gd name="T12" fmla="*/ 0 w 242"/>
                <a:gd name="T13" fmla="*/ 1 h 256"/>
                <a:gd name="T14" fmla="*/ 1 w 242"/>
                <a:gd name="T15" fmla="*/ 1 h 256"/>
                <a:gd name="T16" fmla="*/ 1 w 242"/>
                <a:gd name="T17" fmla="*/ 1 h 256"/>
                <a:gd name="T18" fmla="*/ 1 w 242"/>
                <a:gd name="T19" fmla="*/ 1 h 256"/>
                <a:gd name="T20" fmla="*/ 1 w 242"/>
                <a:gd name="T21" fmla="*/ 1 h 256"/>
                <a:gd name="T22" fmla="*/ 1 w 242"/>
                <a:gd name="T23" fmla="*/ 1 h 256"/>
                <a:gd name="T24" fmla="*/ 1 w 242"/>
                <a:gd name="T25" fmla="*/ 1 h 256"/>
                <a:gd name="T26" fmla="*/ 1 w 242"/>
                <a:gd name="T27" fmla="*/ 1 h 256"/>
                <a:gd name="T28" fmla="*/ 1 w 242"/>
                <a:gd name="T29" fmla="*/ 1 h 256"/>
                <a:gd name="T30" fmla="*/ 1 w 242"/>
                <a:gd name="T31" fmla="*/ 1 h 256"/>
                <a:gd name="T32" fmla="*/ 1 w 242"/>
                <a:gd name="T33" fmla="*/ 1 h 256"/>
                <a:gd name="T34" fmla="*/ 1 w 242"/>
                <a:gd name="T35" fmla="*/ 1 h 256"/>
                <a:gd name="T36" fmla="*/ 1 w 242"/>
                <a:gd name="T37" fmla="*/ 1 h 256"/>
                <a:gd name="T38" fmla="*/ 1 w 242"/>
                <a:gd name="T39" fmla="*/ 1 h 256"/>
                <a:gd name="T40" fmla="*/ 1 w 242"/>
                <a:gd name="T41" fmla="*/ 1 h 256"/>
                <a:gd name="T42" fmla="*/ 1 w 242"/>
                <a:gd name="T43" fmla="*/ 1 h 256"/>
                <a:gd name="T44" fmla="*/ 1 w 242"/>
                <a:gd name="T45" fmla="*/ 1 h 256"/>
                <a:gd name="T46" fmla="*/ 1 w 242"/>
                <a:gd name="T47" fmla="*/ 1 h 256"/>
                <a:gd name="T48" fmla="*/ 1 w 242"/>
                <a:gd name="T49" fmla="*/ 0 h 256"/>
                <a:gd name="T50" fmla="*/ 1 w 242"/>
                <a:gd name="T51" fmla="*/ 0 h 256"/>
                <a:gd name="T52" fmla="*/ 1 w 242"/>
                <a:gd name="T53" fmla="*/ 1 h 256"/>
                <a:gd name="T54" fmla="*/ 1 w 242"/>
                <a:gd name="T55" fmla="*/ 1 h 256"/>
                <a:gd name="T56" fmla="*/ 1 w 242"/>
                <a:gd name="T57" fmla="*/ 1 h 256"/>
                <a:gd name="T58" fmla="*/ 1 w 242"/>
                <a:gd name="T59" fmla="*/ 0 h 256"/>
                <a:gd name="T60" fmla="*/ 1 w 242"/>
                <a:gd name="T61" fmla="*/ 0 h 256"/>
                <a:gd name="T62" fmla="*/ 1 w 242"/>
                <a:gd name="T63" fmla="*/ 1 h 256"/>
                <a:gd name="T64" fmla="*/ 1 w 242"/>
                <a:gd name="T65" fmla="*/ 1 h 256"/>
                <a:gd name="T66" fmla="*/ 1 w 242"/>
                <a:gd name="T67" fmla="*/ 1 h 256"/>
                <a:gd name="T68" fmla="*/ 1 w 242"/>
                <a:gd name="T69" fmla="*/ 1 h 256"/>
                <a:gd name="T70" fmla="*/ 1 w 242"/>
                <a:gd name="T71" fmla="*/ 1 h 256"/>
                <a:gd name="T72" fmla="*/ 1 w 242"/>
                <a:gd name="T73" fmla="*/ 1 h 256"/>
                <a:gd name="T74" fmla="*/ 1 w 242"/>
                <a:gd name="T75" fmla="*/ 1 h 256"/>
                <a:gd name="T76" fmla="*/ 1 w 242"/>
                <a:gd name="T77" fmla="*/ 1 h 25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42"/>
                <a:gd name="T118" fmla="*/ 0 h 256"/>
                <a:gd name="T119" fmla="*/ 242 w 242"/>
                <a:gd name="T120" fmla="*/ 256 h 25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42" h="256">
                  <a:moveTo>
                    <a:pt x="242" y="67"/>
                  </a:moveTo>
                  <a:lnTo>
                    <a:pt x="207" y="188"/>
                  </a:lnTo>
                  <a:lnTo>
                    <a:pt x="160" y="247"/>
                  </a:lnTo>
                  <a:lnTo>
                    <a:pt x="107" y="256"/>
                  </a:lnTo>
                  <a:lnTo>
                    <a:pt x="58" y="232"/>
                  </a:lnTo>
                  <a:lnTo>
                    <a:pt x="19" y="187"/>
                  </a:lnTo>
                  <a:lnTo>
                    <a:pt x="0" y="138"/>
                  </a:lnTo>
                  <a:lnTo>
                    <a:pt x="7" y="97"/>
                  </a:lnTo>
                  <a:lnTo>
                    <a:pt x="50" y="81"/>
                  </a:lnTo>
                  <a:lnTo>
                    <a:pt x="53" y="94"/>
                  </a:lnTo>
                  <a:lnTo>
                    <a:pt x="59" y="108"/>
                  </a:lnTo>
                  <a:lnTo>
                    <a:pt x="65" y="119"/>
                  </a:lnTo>
                  <a:lnTo>
                    <a:pt x="73" y="129"/>
                  </a:lnTo>
                  <a:lnTo>
                    <a:pt x="82" y="139"/>
                  </a:lnTo>
                  <a:lnTo>
                    <a:pt x="91" y="149"/>
                  </a:lnTo>
                  <a:lnTo>
                    <a:pt x="101" y="160"/>
                  </a:lnTo>
                  <a:lnTo>
                    <a:pt x="112" y="172"/>
                  </a:lnTo>
                  <a:lnTo>
                    <a:pt x="139" y="161"/>
                  </a:lnTo>
                  <a:lnTo>
                    <a:pt x="156" y="144"/>
                  </a:lnTo>
                  <a:lnTo>
                    <a:pt x="164" y="121"/>
                  </a:lnTo>
                  <a:lnTo>
                    <a:pt x="168" y="94"/>
                  </a:lnTo>
                  <a:lnTo>
                    <a:pt x="168" y="67"/>
                  </a:lnTo>
                  <a:lnTo>
                    <a:pt x="170" y="41"/>
                  </a:lnTo>
                  <a:lnTo>
                    <a:pt x="177" y="17"/>
                  </a:lnTo>
                  <a:lnTo>
                    <a:pt x="189" y="0"/>
                  </a:lnTo>
                  <a:lnTo>
                    <a:pt x="197" y="0"/>
                  </a:lnTo>
                  <a:lnTo>
                    <a:pt x="208" y="1"/>
                  </a:lnTo>
                  <a:lnTo>
                    <a:pt x="213" y="1"/>
                  </a:lnTo>
                  <a:lnTo>
                    <a:pt x="220" y="1"/>
                  </a:lnTo>
                  <a:lnTo>
                    <a:pt x="226" y="0"/>
                  </a:lnTo>
                  <a:lnTo>
                    <a:pt x="232" y="0"/>
                  </a:lnTo>
                  <a:lnTo>
                    <a:pt x="236" y="9"/>
                  </a:lnTo>
                  <a:lnTo>
                    <a:pt x="239" y="19"/>
                  </a:lnTo>
                  <a:lnTo>
                    <a:pt x="240" y="26"/>
                  </a:lnTo>
                  <a:lnTo>
                    <a:pt x="242" y="34"/>
                  </a:lnTo>
                  <a:lnTo>
                    <a:pt x="242" y="42"/>
                  </a:lnTo>
                  <a:lnTo>
                    <a:pt x="242" y="49"/>
                  </a:lnTo>
                  <a:lnTo>
                    <a:pt x="242" y="58"/>
                  </a:lnTo>
                  <a:lnTo>
                    <a:pt x="242" y="67"/>
                  </a:lnTo>
                  <a:close/>
                </a:path>
              </a:pathLst>
            </a:custGeom>
            <a:solidFill>
              <a:srgbClr val="91A3E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Freeform 593"/>
            <p:cNvSpPr>
              <a:spLocks/>
            </p:cNvSpPr>
            <p:nvPr/>
          </p:nvSpPr>
          <p:spPr bwMode="auto">
            <a:xfrm>
              <a:off x="3055" y="1996"/>
              <a:ext cx="195" cy="179"/>
            </a:xfrm>
            <a:custGeom>
              <a:avLst/>
              <a:gdLst>
                <a:gd name="T0" fmla="*/ 1 w 390"/>
                <a:gd name="T1" fmla="*/ 1 h 358"/>
                <a:gd name="T2" fmla="*/ 1 w 390"/>
                <a:gd name="T3" fmla="*/ 1 h 358"/>
                <a:gd name="T4" fmla="*/ 1 w 390"/>
                <a:gd name="T5" fmla="*/ 1 h 358"/>
                <a:gd name="T6" fmla="*/ 1 w 390"/>
                <a:gd name="T7" fmla="*/ 1 h 358"/>
                <a:gd name="T8" fmla="*/ 1 w 390"/>
                <a:gd name="T9" fmla="*/ 1 h 358"/>
                <a:gd name="T10" fmla="*/ 1 w 390"/>
                <a:gd name="T11" fmla="*/ 1 h 358"/>
                <a:gd name="T12" fmla="*/ 1 w 390"/>
                <a:gd name="T13" fmla="*/ 1 h 358"/>
                <a:gd name="T14" fmla="*/ 1 w 390"/>
                <a:gd name="T15" fmla="*/ 1 h 358"/>
                <a:gd name="T16" fmla="*/ 1 w 390"/>
                <a:gd name="T17" fmla="*/ 1 h 358"/>
                <a:gd name="T18" fmla="*/ 1 w 390"/>
                <a:gd name="T19" fmla="*/ 1 h 358"/>
                <a:gd name="T20" fmla="*/ 1 w 390"/>
                <a:gd name="T21" fmla="*/ 1 h 358"/>
                <a:gd name="T22" fmla="*/ 1 w 390"/>
                <a:gd name="T23" fmla="*/ 1 h 358"/>
                <a:gd name="T24" fmla="*/ 1 w 390"/>
                <a:gd name="T25" fmla="*/ 1 h 358"/>
                <a:gd name="T26" fmla="*/ 1 w 390"/>
                <a:gd name="T27" fmla="*/ 1 h 358"/>
                <a:gd name="T28" fmla="*/ 1 w 390"/>
                <a:gd name="T29" fmla="*/ 1 h 358"/>
                <a:gd name="T30" fmla="*/ 1 w 390"/>
                <a:gd name="T31" fmla="*/ 1 h 358"/>
                <a:gd name="T32" fmla="*/ 1 w 390"/>
                <a:gd name="T33" fmla="*/ 1 h 358"/>
                <a:gd name="T34" fmla="*/ 1 w 390"/>
                <a:gd name="T35" fmla="*/ 1 h 358"/>
                <a:gd name="T36" fmla="*/ 1 w 390"/>
                <a:gd name="T37" fmla="*/ 1 h 358"/>
                <a:gd name="T38" fmla="*/ 1 w 390"/>
                <a:gd name="T39" fmla="*/ 1 h 358"/>
                <a:gd name="T40" fmla="*/ 1 w 390"/>
                <a:gd name="T41" fmla="*/ 1 h 358"/>
                <a:gd name="T42" fmla="*/ 1 w 390"/>
                <a:gd name="T43" fmla="*/ 1 h 358"/>
                <a:gd name="T44" fmla="*/ 1 w 390"/>
                <a:gd name="T45" fmla="*/ 1 h 358"/>
                <a:gd name="T46" fmla="*/ 1 w 390"/>
                <a:gd name="T47" fmla="*/ 1 h 358"/>
                <a:gd name="T48" fmla="*/ 1 w 390"/>
                <a:gd name="T49" fmla="*/ 1 h 358"/>
                <a:gd name="T50" fmla="*/ 1 w 390"/>
                <a:gd name="T51" fmla="*/ 1 h 358"/>
                <a:gd name="T52" fmla="*/ 1 w 390"/>
                <a:gd name="T53" fmla="*/ 1 h 358"/>
                <a:gd name="T54" fmla="*/ 1 w 390"/>
                <a:gd name="T55" fmla="*/ 1 h 358"/>
                <a:gd name="T56" fmla="*/ 1 w 390"/>
                <a:gd name="T57" fmla="*/ 1 h 358"/>
                <a:gd name="T58" fmla="*/ 1 w 390"/>
                <a:gd name="T59" fmla="*/ 1 h 358"/>
                <a:gd name="T60" fmla="*/ 1 w 390"/>
                <a:gd name="T61" fmla="*/ 1 h 358"/>
                <a:gd name="T62" fmla="*/ 1 w 390"/>
                <a:gd name="T63" fmla="*/ 1 h 358"/>
                <a:gd name="T64" fmla="*/ 1 w 390"/>
                <a:gd name="T65" fmla="*/ 1 h 358"/>
                <a:gd name="T66" fmla="*/ 0 w 390"/>
                <a:gd name="T67" fmla="*/ 1 h 358"/>
                <a:gd name="T68" fmla="*/ 1 w 390"/>
                <a:gd name="T69" fmla="*/ 1 h 358"/>
                <a:gd name="T70" fmla="*/ 1 w 390"/>
                <a:gd name="T71" fmla="*/ 1 h 358"/>
                <a:gd name="T72" fmla="*/ 1 w 390"/>
                <a:gd name="T73" fmla="*/ 1 h 358"/>
                <a:gd name="T74" fmla="*/ 1 w 390"/>
                <a:gd name="T75" fmla="*/ 1 h 358"/>
                <a:gd name="T76" fmla="*/ 1 w 390"/>
                <a:gd name="T77" fmla="*/ 0 h 358"/>
                <a:gd name="T78" fmla="*/ 1 w 390"/>
                <a:gd name="T79" fmla="*/ 0 h 358"/>
                <a:gd name="T80" fmla="*/ 1 w 390"/>
                <a:gd name="T81" fmla="*/ 1 h 358"/>
                <a:gd name="T82" fmla="*/ 1 w 390"/>
                <a:gd name="T83" fmla="*/ 1 h 358"/>
                <a:gd name="T84" fmla="*/ 1 w 390"/>
                <a:gd name="T85" fmla="*/ 1 h 3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90"/>
                <a:gd name="T130" fmla="*/ 0 h 358"/>
                <a:gd name="T131" fmla="*/ 390 w 390"/>
                <a:gd name="T132" fmla="*/ 358 h 3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90" h="358">
                  <a:moveTo>
                    <a:pt x="390" y="52"/>
                  </a:moveTo>
                  <a:lnTo>
                    <a:pt x="374" y="69"/>
                  </a:lnTo>
                  <a:lnTo>
                    <a:pt x="365" y="90"/>
                  </a:lnTo>
                  <a:lnTo>
                    <a:pt x="360" y="112"/>
                  </a:lnTo>
                  <a:lnTo>
                    <a:pt x="359" y="138"/>
                  </a:lnTo>
                  <a:lnTo>
                    <a:pt x="359" y="162"/>
                  </a:lnTo>
                  <a:lnTo>
                    <a:pt x="362" y="186"/>
                  </a:lnTo>
                  <a:lnTo>
                    <a:pt x="363" y="207"/>
                  </a:lnTo>
                  <a:lnTo>
                    <a:pt x="366" y="228"/>
                  </a:lnTo>
                  <a:lnTo>
                    <a:pt x="346" y="203"/>
                  </a:lnTo>
                  <a:lnTo>
                    <a:pt x="328" y="184"/>
                  </a:lnTo>
                  <a:lnTo>
                    <a:pt x="312" y="169"/>
                  </a:lnTo>
                  <a:lnTo>
                    <a:pt x="297" y="160"/>
                  </a:lnTo>
                  <a:lnTo>
                    <a:pt x="282" y="152"/>
                  </a:lnTo>
                  <a:lnTo>
                    <a:pt x="271" y="149"/>
                  </a:lnTo>
                  <a:lnTo>
                    <a:pt x="259" y="149"/>
                  </a:lnTo>
                  <a:lnTo>
                    <a:pt x="251" y="152"/>
                  </a:lnTo>
                  <a:lnTo>
                    <a:pt x="215" y="169"/>
                  </a:lnTo>
                  <a:lnTo>
                    <a:pt x="193" y="194"/>
                  </a:lnTo>
                  <a:lnTo>
                    <a:pt x="178" y="221"/>
                  </a:lnTo>
                  <a:lnTo>
                    <a:pt x="172" y="251"/>
                  </a:lnTo>
                  <a:lnTo>
                    <a:pt x="169" y="281"/>
                  </a:lnTo>
                  <a:lnTo>
                    <a:pt x="169" y="310"/>
                  </a:lnTo>
                  <a:lnTo>
                    <a:pt x="168" y="336"/>
                  </a:lnTo>
                  <a:lnTo>
                    <a:pt x="166" y="358"/>
                  </a:lnTo>
                  <a:lnTo>
                    <a:pt x="151" y="358"/>
                  </a:lnTo>
                  <a:lnTo>
                    <a:pt x="135" y="358"/>
                  </a:lnTo>
                  <a:lnTo>
                    <a:pt x="116" y="358"/>
                  </a:lnTo>
                  <a:lnTo>
                    <a:pt x="98" y="358"/>
                  </a:lnTo>
                  <a:lnTo>
                    <a:pt x="79" y="358"/>
                  </a:lnTo>
                  <a:lnTo>
                    <a:pt x="61" y="358"/>
                  </a:lnTo>
                  <a:lnTo>
                    <a:pt x="45" y="358"/>
                  </a:lnTo>
                  <a:lnTo>
                    <a:pt x="32" y="358"/>
                  </a:lnTo>
                  <a:lnTo>
                    <a:pt x="0" y="300"/>
                  </a:lnTo>
                  <a:lnTo>
                    <a:pt x="2" y="230"/>
                  </a:lnTo>
                  <a:lnTo>
                    <a:pt x="31" y="156"/>
                  </a:lnTo>
                  <a:lnTo>
                    <a:pt x="82" y="87"/>
                  </a:lnTo>
                  <a:lnTo>
                    <a:pt x="149" y="31"/>
                  </a:lnTo>
                  <a:lnTo>
                    <a:pt x="227" y="0"/>
                  </a:lnTo>
                  <a:lnTo>
                    <a:pt x="308" y="0"/>
                  </a:lnTo>
                  <a:lnTo>
                    <a:pt x="390" y="43"/>
                  </a:lnTo>
                  <a:lnTo>
                    <a:pt x="390" y="47"/>
                  </a:lnTo>
                  <a:lnTo>
                    <a:pt x="390" y="52"/>
                  </a:lnTo>
                  <a:close/>
                </a:path>
              </a:pathLst>
            </a:custGeom>
            <a:solidFill>
              <a:srgbClr val="40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594"/>
            <p:cNvSpPr>
              <a:spLocks/>
            </p:cNvSpPr>
            <p:nvPr/>
          </p:nvSpPr>
          <p:spPr bwMode="auto">
            <a:xfrm>
              <a:off x="3154" y="1397"/>
              <a:ext cx="86" cy="154"/>
            </a:xfrm>
            <a:custGeom>
              <a:avLst/>
              <a:gdLst>
                <a:gd name="T0" fmla="*/ 0 w 174"/>
                <a:gd name="T1" fmla="*/ 0 h 309"/>
                <a:gd name="T2" fmla="*/ 0 w 174"/>
                <a:gd name="T3" fmla="*/ 0 h 309"/>
                <a:gd name="T4" fmla="*/ 0 w 174"/>
                <a:gd name="T5" fmla="*/ 0 h 309"/>
                <a:gd name="T6" fmla="*/ 0 w 174"/>
                <a:gd name="T7" fmla="*/ 0 h 309"/>
                <a:gd name="T8" fmla="*/ 0 w 174"/>
                <a:gd name="T9" fmla="*/ 0 h 309"/>
                <a:gd name="T10" fmla="*/ 0 w 174"/>
                <a:gd name="T11" fmla="*/ 0 h 309"/>
                <a:gd name="T12" fmla="*/ 0 w 174"/>
                <a:gd name="T13" fmla="*/ 0 h 309"/>
                <a:gd name="T14" fmla="*/ 0 w 174"/>
                <a:gd name="T15" fmla="*/ 0 h 309"/>
                <a:gd name="T16" fmla="*/ 0 w 174"/>
                <a:gd name="T17" fmla="*/ 0 h 309"/>
                <a:gd name="T18" fmla="*/ 0 w 174"/>
                <a:gd name="T19" fmla="*/ 0 h 309"/>
                <a:gd name="T20" fmla="*/ 0 w 174"/>
                <a:gd name="T21" fmla="*/ 0 h 309"/>
                <a:gd name="T22" fmla="*/ 0 w 174"/>
                <a:gd name="T23" fmla="*/ 0 h 309"/>
                <a:gd name="T24" fmla="*/ 0 w 174"/>
                <a:gd name="T25" fmla="*/ 0 h 309"/>
                <a:gd name="T26" fmla="*/ 0 w 174"/>
                <a:gd name="T27" fmla="*/ 0 h 309"/>
                <a:gd name="T28" fmla="*/ 0 w 174"/>
                <a:gd name="T29" fmla="*/ 0 h 309"/>
                <a:gd name="T30" fmla="*/ 0 w 174"/>
                <a:gd name="T31" fmla="*/ 0 h 309"/>
                <a:gd name="T32" fmla="*/ 0 w 174"/>
                <a:gd name="T33" fmla="*/ 0 h 309"/>
                <a:gd name="T34" fmla="*/ 0 w 174"/>
                <a:gd name="T35" fmla="*/ 0 h 309"/>
                <a:gd name="T36" fmla="*/ 0 w 174"/>
                <a:gd name="T37" fmla="*/ 0 h 309"/>
                <a:gd name="T38" fmla="*/ 0 w 174"/>
                <a:gd name="T39" fmla="*/ 0 h 309"/>
                <a:gd name="T40" fmla="*/ 0 w 174"/>
                <a:gd name="T41" fmla="*/ 0 h 309"/>
                <a:gd name="T42" fmla="*/ 0 w 174"/>
                <a:gd name="T43" fmla="*/ 0 h 309"/>
                <a:gd name="T44" fmla="*/ 0 w 174"/>
                <a:gd name="T45" fmla="*/ 0 h 309"/>
                <a:gd name="T46" fmla="*/ 0 w 174"/>
                <a:gd name="T47" fmla="*/ 0 h 309"/>
                <a:gd name="T48" fmla="*/ 0 w 174"/>
                <a:gd name="T49" fmla="*/ 0 h 309"/>
                <a:gd name="T50" fmla="*/ 0 w 174"/>
                <a:gd name="T51" fmla="*/ 0 h 309"/>
                <a:gd name="T52" fmla="*/ 0 w 174"/>
                <a:gd name="T53" fmla="*/ 0 h 309"/>
                <a:gd name="T54" fmla="*/ 0 w 174"/>
                <a:gd name="T55" fmla="*/ 0 h 309"/>
                <a:gd name="T56" fmla="*/ 0 w 174"/>
                <a:gd name="T57" fmla="*/ 0 h 309"/>
                <a:gd name="T58" fmla="*/ 0 w 174"/>
                <a:gd name="T59" fmla="*/ 0 h 309"/>
                <a:gd name="T60" fmla="*/ 0 w 174"/>
                <a:gd name="T61" fmla="*/ 0 h 30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74"/>
                <a:gd name="T94" fmla="*/ 0 h 309"/>
                <a:gd name="T95" fmla="*/ 174 w 174"/>
                <a:gd name="T96" fmla="*/ 309 h 30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74" h="309">
                  <a:moveTo>
                    <a:pt x="174" y="92"/>
                  </a:moveTo>
                  <a:lnTo>
                    <a:pt x="170" y="95"/>
                  </a:lnTo>
                  <a:lnTo>
                    <a:pt x="169" y="100"/>
                  </a:lnTo>
                  <a:lnTo>
                    <a:pt x="169" y="106"/>
                  </a:lnTo>
                  <a:lnTo>
                    <a:pt x="169" y="111"/>
                  </a:lnTo>
                  <a:lnTo>
                    <a:pt x="123" y="114"/>
                  </a:lnTo>
                  <a:lnTo>
                    <a:pt x="91" y="127"/>
                  </a:lnTo>
                  <a:lnTo>
                    <a:pt x="69" y="143"/>
                  </a:lnTo>
                  <a:lnTo>
                    <a:pt x="59" y="168"/>
                  </a:lnTo>
                  <a:lnTo>
                    <a:pt x="58" y="193"/>
                  </a:lnTo>
                  <a:lnTo>
                    <a:pt x="66" y="222"/>
                  </a:lnTo>
                  <a:lnTo>
                    <a:pt x="84" y="252"/>
                  </a:lnTo>
                  <a:lnTo>
                    <a:pt x="112" y="282"/>
                  </a:lnTo>
                  <a:lnTo>
                    <a:pt x="106" y="290"/>
                  </a:lnTo>
                  <a:lnTo>
                    <a:pt x="106" y="297"/>
                  </a:lnTo>
                  <a:lnTo>
                    <a:pt x="57" y="309"/>
                  </a:lnTo>
                  <a:lnTo>
                    <a:pt x="23" y="292"/>
                  </a:lnTo>
                  <a:lnTo>
                    <a:pt x="4" y="252"/>
                  </a:lnTo>
                  <a:lnTo>
                    <a:pt x="0" y="198"/>
                  </a:lnTo>
                  <a:lnTo>
                    <a:pt x="5" y="137"/>
                  </a:lnTo>
                  <a:lnTo>
                    <a:pt x="24" y="79"/>
                  </a:lnTo>
                  <a:lnTo>
                    <a:pt x="51" y="31"/>
                  </a:lnTo>
                  <a:lnTo>
                    <a:pt x="88" y="0"/>
                  </a:lnTo>
                  <a:lnTo>
                    <a:pt x="112" y="0"/>
                  </a:lnTo>
                  <a:lnTo>
                    <a:pt x="132" y="5"/>
                  </a:lnTo>
                  <a:lnTo>
                    <a:pt x="145" y="11"/>
                  </a:lnTo>
                  <a:lnTo>
                    <a:pt x="157" y="20"/>
                  </a:lnTo>
                  <a:lnTo>
                    <a:pt x="163" y="33"/>
                  </a:lnTo>
                  <a:lnTo>
                    <a:pt x="169" y="49"/>
                  </a:lnTo>
                  <a:lnTo>
                    <a:pt x="171" y="68"/>
                  </a:lnTo>
                  <a:lnTo>
                    <a:pt x="174" y="9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595"/>
            <p:cNvSpPr>
              <a:spLocks/>
            </p:cNvSpPr>
            <p:nvPr/>
          </p:nvSpPr>
          <p:spPr bwMode="auto">
            <a:xfrm>
              <a:off x="3195" y="2089"/>
              <a:ext cx="31" cy="45"/>
            </a:xfrm>
            <a:custGeom>
              <a:avLst/>
              <a:gdLst>
                <a:gd name="T0" fmla="*/ 1 w 62"/>
                <a:gd name="T1" fmla="*/ 0 h 91"/>
                <a:gd name="T2" fmla="*/ 1 w 62"/>
                <a:gd name="T3" fmla="*/ 0 h 91"/>
                <a:gd name="T4" fmla="*/ 1 w 62"/>
                <a:gd name="T5" fmla="*/ 0 h 91"/>
                <a:gd name="T6" fmla="*/ 1 w 62"/>
                <a:gd name="T7" fmla="*/ 0 h 91"/>
                <a:gd name="T8" fmla="*/ 1 w 62"/>
                <a:gd name="T9" fmla="*/ 0 h 91"/>
                <a:gd name="T10" fmla="*/ 1 w 62"/>
                <a:gd name="T11" fmla="*/ 0 h 91"/>
                <a:gd name="T12" fmla="*/ 1 w 62"/>
                <a:gd name="T13" fmla="*/ 0 h 91"/>
                <a:gd name="T14" fmla="*/ 1 w 62"/>
                <a:gd name="T15" fmla="*/ 0 h 91"/>
                <a:gd name="T16" fmla="*/ 0 w 62"/>
                <a:gd name="T17" fmla="*/ 0 h 91"/>
                <a:gd name="T18" fmla="*/ 1 w 62"/>
                <a:gd name="T19" fmla="*/ 0 h 91"/>
                <a:gd name="T20" fmla="*/ 1 w 62"/>
                <a:gd name="T21" fmla="*/ 0 h 91"/>
                <a:gd name="T22" fmla="*/ 1 w 62"/>
                <a:gd name="T23" fmla="*/ 0 h 91"/>
                <a:gd name="T24" fmla="*/ 1 w 62"/>
                <a:gd name="T25" fmla="*/ 0 h 91"/>
                <a:gd name="T26" fmla="*/ 1 w 62"/>
                <a:gd name="T27" fmla="*/ 0 h 91"/>
                <a:gd name="T28" fmla="*/ 1 w 62"/>
                <a:gd name="T29" fmla="*/ 0 h 91"/>
                <a:gd name="T30" fmla="*/ 1 w 62"/>
                <a:gd name="T31" fmla="*/ 0 h 91"/>
                <a:gd name="T32" fmla="*/ 1 w 62"/>
                <a:gd name="T33" fmla="*/ 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91"/>
                <a:gd name="T53" fmla="*/ 62 w 62"/>
                <a:gd name="T54" fmla="*/ 91 h 9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91">
                  <a:moveTo>
                    <a:pt x="62" y="91"/>
                  </a:moveTo>
                  <a:lnTo>
                    <a:pt x="42" y="91"/>
                  </a:lnTo>
                  <a:lnTo>
                    <a:pt x="29" y="85"/>
                  </a:lnTo>
                  <a:lnTo>
                    <a:pt x="18" y="76"/>
                  </a:lnTo>
                  <a:lnTo>
                    <a:pt x="12" y="64"/>
                  </a:lnTo>
                  <a:lnTo>
                    <a:pt x="6" y="49"/>
                  </a:lnTo>
                  <a:lnTo>
                    <a:pt x="3" y="33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6" y="3"/>
                  </a:lnTo>
                  <a:lnTo>
                    <a:pt x="29" y="10"/>
                  </a:lnTo>
                  <a:lnTo>
                    <a:pt x="39" y="19"/>
                  </a:lnTo>
                  <a:lnTo>
                    <a:pt x="48" y="33"/>
                  </a:lnTo>
                  <a:lnTo>
                    <a:pt x="53" y="45"/>
                  </a:lnTo>
                  <a:lnTo>
                    <a:pt x="57" y="60"/>
                  </a:lnTo>
                  <a:lnTo>
                    <a:pt x="59" y="75"/>
                  </a:lnTo>
                  <a:lnTo>
                    <a:pt x="62" y="91"/>
                  </a:lnTo>
                  <a:close/>
                </a:path>
              </a:pathLst>
            </a:custGeom>
            <a:solidFill>
              <a:srgbClr val="FFF09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Freeform 596"/>
            <p:cNvSpPr>
              <a:spLocks/>
            </p:cNvSpPr>
            <p:nvPr/>
          </p:nvSpPr>
          <p:spPr bwMode="auto">
            <a:xfrm>
              <a:off x="2233" y="2097"/>
              <a:ext cx="954" cy="129"/>
            </a:xfrm>
            <a:custGeom>
              <a:avLst/>
              <a:gdLst>
                <a:gd name="T0" fmla="*/ 0 w 1910"/>
                <a:gd name="T1" fmla="*/ 1 h 258"/>
                <a:gd name="T2" fmla="*/ 0 w 1910"/>
                <a:gd name="T3" fmla="*/ 1 h 258"/>
                <a:gd name="T4" fmla="*/ 0 w 1910"/>
                <a:gd name="T5" fmla="*/ 1 h 258"/>
                <a:gd name="T6" fmla="*/ 0 w 1910"/>
                <a:gd name="T7" fmla="*/ 1 h 258"/>
                <a:gd name="T8" fmla="*/ 0 w 1910"/>
                <a:gd name="T9" fmla="*/ 1 h 258"/>
                <a:gd name="T10" fmla="*/ 0 w 1910"/>
                <a:gd name="T11" fmla="*/ 1 h 258"/>
                <a:gd name="T12" fmla="*/ 0 w 1910"/>
                <a:gd name="T13" fmla="*/ 1 h 258"/>
                <a:gd name="T14" fmla="*/ 0 w 1910"/>
                <a:gd name="T15" fmla="*/ 1 h 258"/>
                <a:gd name="T16" fmla="*/ 0 w 1910"/>
                <a:gd name="T17" fmla="*/ 1 h 258"/>
                <a:gd name="T18" fmla="*/ 0 w 1910"/>
                <a:gd name="T19" fmla="*/ 1 h 258"/>
                <a:gd name="T20" fmla="*/ 0 w 1910"/>
                <a:gd name="T21" fmla="*/ 1 h 258"/>
                <a:gd name="T22" fmla="*/ 0 w 1910"/>
                <a:gd name="T23" fmla="*/ 1 h 258"/>
                <a:gd name="T24" fmla="*/ 0 w 1910"/>
                <a:gd name="T25" fmla="*/ 1 h 258"/>
                <a:gd name="T26" fmla="*/ 0 w 1910"/>
                <a:gd name="T27" fmla="*/ 1 h 258"/>
                <a:gd name="T28" fmla="*/ 0 w 1910"/>
                <a:gd name="T29" fmla="*/ 1 h 258"/>
                <a:gd name="T30" fmla="*/ 0 w 1910"/>
                <a:gd name="T31" fmla="*/ 1 h 258"/>
                <a:gd name="T32" fmla="*/ 0 w 1910"/>
                <a:gd name="T33" fmla="*/ 1 h 258"/>
                <a:gd name="T34" fmla="*/ 0 w 1910"/>
                <a:gd name="T35" fmla="*/ 1 h 258"/>
                <a:gd name="T36" fmla="*/ 0 w 1910"/>
                <a:gd name="T37" fmla="*/ 1 h 258"/>
                <a:gd name="T38" fmla="*/ 0 w 1910"/>
                <a:gd name="T39" fmla="*/ 1 h 258"/>
                <a:gd name="T40" fmla="*/ 0 w 1910"/>
                <a:gd name="T41" fmla="*/ 1 h 258"/>
                <a:gd name="T42" fmla="*/ 0 w 1910"/>
                <a:gd name="T43" fmla="*/ 1 h 258"/>
                <a:gd name="T44" fmla="*/ 0 w 1910"/>
                <a:gd name="T45" fmla="*/ 1 h 258"/>
                <a:gd name="T46" fmla="*/ 0 w 1910"/>
                <a:gd name="T47" fmla="*/ 1 h 258"/>
                <a:gd name="T48" fmla="*/ 0 w 1910"/>
                <a:gd name="T49" fmla="*/ 1 h 258"/>
                <a:gd name="T50" fmla="*/ 0 w 1910"/>
                <a:gd name="T51" fmla="*/ 1 h 258"/>
                <a:gd name="T52" fmla="*/ 0 w 1910"/>
                <a:gd name="T53" fmla="*/ 0 h 258"/>
                <a:gd name="T54" fmla="*/ 0 w 1910"/>
                <a:gd name="T55" fmla="*/ 1 h 258"/>
                <a:gd name="T56" fmla="*/ 0 w 1910"/>
                <a:gd name="T57" fmla="*/ 1 h 258"/>
                <a:gd name="T58" fmla="*/ 0 w 1910"/>
                <a:gd name="T59" fmla="*/ 1 h 258"/>
                <a:gd name="T60" fmla="*/ 0 w 1910"/>
                <a:gd name="T61" fmla="*/ 1 h 258"/>
                <a:gd name="T62" fmla="*/ 0 w 1910"/>
                <a:gd name="T63" fmla="*/ 1 h 258"/>
                <a:gd name="T64" fmla="*/ 0 w 1910"/>
                <a:gd name="T65" fmla="*/ 1 h 258"/>
                <a:gd name="T66" fmla="*/ 0 w 1910"/>
                <a:gd name="T67" fmla="*/ 1 h 258"/>
                <a:gd name="T68" fmla="*/ 0 w 1910"/>
                <a:gd name="T69" fmla="*/ 1 h 258"/>
                <a:gd name="T70" fmla="*/ 0 w 1910"/>
                <a:gd name="T71" fmla="*/ 1 h 258"/>
                <a:gd name="T72" fmla="*/ 0 w 1910"/>
                <a:gd name="T73" fmla="*/ 1 h 258"/>
                <a:gd name="T74" fmla="*/ 0 w 1910"/>
                <a:gd name="T75" fmla="*/ 1 h 258"/>
                <a:gd name="T76" fmla="*/ 0 w 1910"/>
                <a:gd name="T77" fmla="*/ 1 h 258"/>
                <a:gd name="T78" fmla="*/ 0 w 1910"/>
                <a:gd name="T79" fmla="*/ 1 h 258"/>
                <a:gd name="T80" fmla="*/ 0 w 1910"/>
                <a:gd name="T81" fmla="*/ 1 h 258"/>
                <a:gd name="T82" fmla="*/ 0 w 1910"/>
                <a:gd name="T83" fmla="*/ 1 h 258"/>
                <a:gd name="T84" fmla="*/ 0 w 1910"/>
                <a:gd name="T85" fmla="*/ 1 h 258"/>
                <a:gd name="T86" fmla="*/ 0 w 1910"/>
                <a:gd name="T87" fmla="*/ 1 h 258"/>
                <a:gd name="T88" fmla="*/ 0 w 1910"/>
                <a:gd name="T89" fmla="*/ 1 h 258"/>
                <a:gd name="T90" fmla="*/ 0 w 1910"/>
                <a:gd name="T91" fmla="*/ 1 h 258"/>
                <a:gd name="T92" fmla="*/ 0 w 1910"/>
                <a:gd name="T93" fmla="*/ 1 h 25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910"/>
                <a:gd name="T142" fmla="*/ 0 h 258"/>
                <a:gd name="T143" fmla="*/ 1910 w 1910"/>
                <a:gd name="T144" fmla="*/ 258 h 25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910" h="258">
                  <a:moveTo>
                    <a:pt x="1905" y="202"/>
                  </a:moveTo>
                  <a:lnTo>
                    <a:pt x="1907" y="208"/>
                  </a:lnTo>
                  <a:lnTo>
                    <a:pt x="1910" y="219"/>
                  </a:lnTo>
                  <a:lnTo>
                    <a:pt x="1907" y="223"/>
                  </a:lnTo>
                  <a:lnTo>
                    <a:pt x="1905" y="228"/>
                  </a:lnTo>
                  <a:lnTo>
                    <a:pt x="1901" y="231"/>
                  </a:lnTo>
                  <a:lnTo>
                    <a:pt x="1896" y="236"/>
                  </a:lnTo>
                  <a:lnTo>
                    <a:pt x="1745" y="250"/>
                  </a:lnTo>
                  <a:lnTo>
                    <a:pt x="1595" y="258"/>
                  </a:lnTo>
                  <a:lnTo>
                    <a:pt x="1442" y="258"/>
                  </a:lnTo>
                  <a:lnTo>
                    <a:pt x="1290" y="254"/>
                  </a:lnTo>
                  <a:lnTo>
                    <a:pt x="1136" y="245"/>
                  </a:lnTo>
                  <a:lnTo>
                    <a:pt x="983" y="235"/>
                  </a:lnTo>
                  <a:lnTo>
                    <a:pt x="832" y="223"/>
                  </a:lnTo>
                  <a:lnTo>
                    <a:pt x="683" y="211"/>
                  </a:lnTo>
                  <a:lnTo>
                    <a:pt x="599" y="201"/>
                  </a:lnTo>
                  <a:lnTo>
                    <a:pt x="512" y="191"/>
                  </a:lnTo>
                  <a:lnTo>
                    <a:pt x="421" y="179"/>
                  </a:lnTo>
                  <a:lnTo>
                    <a:pt x="331" y="164"/>
                  </a:lnTo>
                  <a:lnTo>
                    <a:pt x="241" y="143"/>
                  </a:lnTo>
                  <a:lnTo>
                    <a:pt x="155" y="117"/>
                  </a:lnTo>
                  <a:lnTo>
                    <a:pt x="74" y="84"/>
                  </a:lnTo>
                  <a:lnTo>
                    <a:pt x="2" y="45"/>
                  </a:lnTo>
                  <a:lnTo>
                    <a:pt x="0" y="23"/>
                  </a:lnTo>
                  <a:lnTo>
                    <a:pt x="5" y="9"/>
                  </a:lnTo>
                  <a:lnTo>
                    <a:pt x="13" y="1"/>
                  </a:lnTo>
                  <a:lnTo>
                    <a:pt x="25" y="0"/>
                  </a:lnTo>
                  <a:lnTo>
                    <a:pt x="37" y="2"/>
                  </a:lnTo>
                  <a:lnTo>
                    <a:pt x="54" y="8"/>
                  </a:lnTo>
                  <a:lnTo>
                    <a:pt x="72" y="18"/>
                  </a:lnTo>
                  <a:lnTo>
                    <a:pt x="92" y="30"/>
                  </a:lnTo>
                  <a:lnTo>
                    <a:pt x="257" y="84"/>
                  </a:lnTo>
                  <a:lnTo>
                    <a:pt x="430" y="124"/>
                  </a:lnTo>
                  <a:lnTo>
                    <a:pt x="608" y="152"/>
                  </a:lnTo>
                  <a:lnTo>
                    <a:pt x="790" y="170"/>
                  </a:lnTo>
                  <a:lnTo>
                    <a:pt x="972" y="180"/>
                  </a:lnTo>
                  <a:lnTo>
                    <a:pt x="1154" y="186"/>
                  </a:lnTo>
                  <a:lnTo>
                    <a:pt x="1334" y="188"/>
                  </a:lnTo>
                  <a:lnTo>
                    <a:pt x="1510" y="193"/>
                  </a:lnTo>
                  <a:lnTo>
                    <a:pt x="1606" y="190"/>
                  </a:lnTo>
                  <a:lnTo>
                    <a:pt x="1691" y="188"/>
                  </a:lnTo>
                  <a:lnTo>
                    <a:pt x="1760" y="187"/>
                  </a:lnTo>
                  <a:lnTo>
                    <a:pt x="1818" y="188"/>
                  </a:lnTo>
                  <a:lnTo>
                    <a:pt x="1860" y="188"/>
                  </a:lnTo>
                  <a:lnTo>
                    <a:pt x="1890" y="191"/>
                  </a:lnTo>
                  <a:lnTo>
                    <a:pt x="1904" y="195"/>
                  </a:lnTo>
                  <a:lnTo>
                    <a:pt x="1905" y="202"/>
                  </a:lnTo>
                  <a:close/>
                </a:path>
              </a:pathLst>
            </a:custGeom>
            <a:solidFill>
              <a:srgbClr val="B0F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Freeform 597"/>
            <p:cNvSpPr>
              <a:spLocks/>
            </p:cNvSpPr>
            <p:nvPr/>
          </p:nvSpPr>
          <p:spPr bwMode="auto">
            <a:xfrm>
              <a:off x="2574" y="1372"/>
              <a:ext cx="569" cy="178"/>
            </a:xfrm>
            <a:custGeom>
              <a:avLst/>
              <a:gdLst>
                <a:gd name="T0" fmla="*/ 1 w 1137"/>
                <a:gd name="T1" fmla="*/ 0 h 357"/>
                <a:gd name="T2" fmla="*/ 1 w 1137"/>
                <a:gd name="T3" fmla="*/ 0 h 357"/>
                <a:gd name="T4" fmla="*/ 1 w 1137"/>
                <a:gd name="T5" fmla="*/ 0 h 357"/>
                <a:gd name="T6" fmla="*/ 1 w 1137"/>
                <a:gd name="T7" fmla="*/ 0 h 357"/>
                <a:gd name="T8" fmla="*/ 1 w 1137"/>
                <a:gd name="T9" fmla="*/ 0 h 357"/>
                <a:gd name="T10" fmla="*/ 1 w 1137"/>
                <a:gd name="T11" fmla="*/ 0 h 357"/>
                <a:gd name="T12" fmla="*/ 1 w 1137"/>
                <a:gd name="T13" fmla="*/ 0 h 357"/>
                <a:gd name="T14" fmla="*/ 1 w 1137"/>
                <a:gd name="T15" fmla="*/ 0 h 357"/>
                <a:gd name="T16" fmla="*/ 1 w 1137"/>
                <a:gd name="T17" fmla="*/ 0 h 357"/>
                <a:gd name="T18" fmla="*/ 1 w 1137"/>
                <a:gd name="T19" fmla="*/ 0 h 357"/>
                <a:gd name="T20" fmla="*/ 1 w 1137"/>
                <a:gd name="T21" fmla="*/ 0 h 357"/>
                <a:gd name="T22" fmla="*/ 1 w 1137"/>
                <a:gd name="T23" fmla="*/ 0 h 357"/>
                <a:gd name="T24" fmla="*/ 1 w 1137"/>
                <a:gd name="T25" fmla="*/ 0 h 357"/>
                <a:gd name="T26" fmla="*/ 1 w 1137"/>
                <a:gd name="T27" fmla="*/ 0 h 357"/>
                <a:gd name="T28" fmla="*/ 1 w 1137"/>
                <a:gd name="T29" fmla="*/ 0 h 357"/>
                <a:gd name="T30" fmla="*/ 1 w 1137"/>
                <a:gd name="T31" fmla="*/ 0 h 357"/>
                <a:gd name="T32" fmla="*/ 1 w 1137"/>
                <a:gd name="T33" fmla="*/ 0 h 357"/>
                <a:gd name="T34" fmla="*/ 1 w 1137"/>
                <a:gd name="T35" fmla="*/ 0 h 357"/>
                <a:gd name="T36" fmla="*/ 1 w 1137"/>
                <a:gd name="T37" fmla="*/ 0 h 357"/>
                <a:gd name="T38" fmla="*/ 1 w 1137"/>
                <a:gd name="T39" fmla="*/ 0 h 357"/>
                <a:gd name="T40" fmla="*/ 1 w 1137"/>
                <a:gd name="T41" fmla="*/ 0 h 357"/>
                <a:gd name="T42" fmla="*/ 1 w 1137"/>
                <a:gd name="T43" fmla="*/ 0 h 357"/>
                <a:gd name="T44" fmla="*/ 1 w 1137"/>
                <a:gd name="T45" fmla="*/ 0 h 357"/>
                <a:gd name="T46" fmla="*/ 1 w 1137"/>
                <a:gd name="T47" fmla="*/ 0 h 357"/>
                <a:gd name="T48" fmla="*/ 0 w 1137"/>
                <a:gd name="T49" fmla="*/ 0 h 357"/>
                <a:gd name="T50" fmla="*/ 1 w 1137"/>
                <a:gd name="T51" fmla="*/ 0 h 357"/>
                <a:gd name="T52" fmla="*/ 1 w 1137"/>
                <a:gd name="T53" fmla="*/ 0 h 357"/>
                <a:gd name="T54" fmla="*/ 1 w 1137"/>
                <a:gd name="T55" fmla="*/ 0 h 357"/>
                <a:gd name="T56" fmla="*/ 1 w 1137"/>
                <a:gd name="T57" fmla="*/ 0 h 357"/>
                <a:gd name="T58" fmla="*/ 1 w 1137"/>
                <a:gd name="T59" fmla="*/ 0 h 357"/>
                <a:gd name="T60" fmla="*/ 1 w 1137"/>
                <a:gd name="T61" fmla="*/ 0 h 357"/>
                <a:gd name="T62" fmla="*/ 1 w 1137"/>
                <a:gd name="T63" fmla="*/ 0 h 357"/>
                <a:gd name="T64" fmla="*/ 1 w 1137"/>
                <a:gd name="T65" fmla="*/ 0 h 357"/>
                <a:gd name="T66" fmla="*/ 1 w 1137"/>
                <a:gd name="T67" fmla="*/ 0 h 357"/>
                <a:gd name="T68" fmla="*/ 1 w 1137"/>
                <a:gd name="T69" fmla="*/ 0 h 357"/>
                <a:gd name="T70" fmla="*/ 1 w 1137"/>
                <a:gd name="T71" fmla="*/ 0 h 357"/>
                <a:gd name="T72" fmla="*/ 1 w 1137"/>
                <a:gd name="T73" fmla="*/ 0 h 357"/>
                <a:gd name="T74" fmla="*/ 1 w 1137"/>
                <a:gd name="T75" fmla="*/ 0 h 357"/>
                <a:gd name="T76" fmla="*/ 1 w 1137"/>
                <a:gd name="T77" fmla="*/ 0 h 357"/>
                <a:gd name="T78" fmla="*/ 1 w 1137"/>
                <a:gd name="T79" fmla="*/ 0 h 357"/>
                <a:gd name="T80" fmla="*/ 1 w 1137"/>
                <a:gd name="T81" fmla="*/ 0 h 357"/>
                <a:gd name="T82" fmla="*/ 1 w 1137"/>
                <a:gd name="T83" fmla="*/ 0 h 357"/>
                <a:gd name="T84" fmla="*/ 1 w 1137"/>
                <a:gd name="T85" fmla="*/ 0 h 357"/>
                <a:gd name="T86" fmla="*/ 1 w 1137"/>
                <a:gd name="T87" fmla="*/ 0 h 357"/>
                <a:gd name="T88" fmla="*/ 1 w 1137"/>
                <a:gd name="T89" fmla="*/ 0 h 357"/>
                <a:gd name="T90" fmla="*/ 1 w 1137"/>
                <a:gd name="T91" fmla="*/ 0 h 357"/>
                <a:gd name="T92" fmla="*/ 1 w 1137"/>
                <a:gd name="T93" fmla="*/ 0 h 357"/>
                <a:gd name="T94" fmla="*/ 1 w 1137"/>
                <a:gd name="T95" fmla="*/ 0 h 357"/>
                <a:gd name="T96" fmla="*/ 1 w 1137"/>
                <a:gd name="T97" fmla="*/ 0 h 35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37"/>
                <a:gd name="T148" fmla="*/ 0 h 357"/>
                <a:gd name="T149" fmla="*/ 1137 w 1137"/>
                <a:gd name="T150" fmla="*/ 357 h 35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37" h="357">
                  <a:moveTo>
                    <a:pt x="1137" y="173"/>
                  </a:moveTo>
                  <a:lnTo>
                    <a:pt x="1128" y="211"/>
                  </a:lnTo>
                  <a:lnTo>
                    <a:pt x="1117" y="233"/>
                  </a:lnTo>
                  <a:lnTo>
                    <a:pt x="1102" y="240"/>
                  </a:lnTo>
                  <a:lnTo>
                    <a:pt x="1087" y="240"/>
                  </a:lnTo>
                  <a:lnTo>
                    <a:pt x="1067" y="233"/>
                  </a:lnTo>
                  <a:lnTo>
                    <a:pt x="1044" y="230"/>
                  </a:lnTo>
                  <a:lnTo>
                    <a:pt x="1020" y="231"/>
                  </a:lnTo>
                  <a:lnTo>
                    <a:pt x="994" y="245"/>
                  </a:lnTo>
                  <a:lnTo>
                    <a:pt x="927" y="301"/>
                  </a:lnTo>
                  <a:lnTo>
                    <a:pt x="847" y="337"/>
                  </a:lnTo>
                  <a:lnTo>
                    <a:pt x="758" y="354"/>
                  </a:lnTo>
                  <a:lnTo>
                    <a:pt x="666" y="357"/>
                  </a:lnTo>
                  <a:lnTo>
                    <a:pt x="570" y="345"/>
                  </a:lnTo>
                  <a:lnTo>
                    <a:pt x="478" y="325"/>
                  </a:lnTo>
                  <a:lnTo>
                    <a:pt x="392" y="297"/>
                  </a:lnTo>
                  <a:lnTo>
                    <a:pt x="316" y="265"/>
                  </a:lnTo>
                  <a:lnTo>
                    <a:pt x="259" y="242"/>
                  </a:lnTo>
                  <a:lnTo>
                    <a:pt x="204" y="244"/>
                  </a:lnTo>
                  <a:lnTo>
                    <a:pt x="151" y="261"/>
                  </a:lnTo>
                  <a:lnTo>
                    <a:pt x="105" y="282"/>
                  </a:lnTo>
                  <a:lnTo>
                    <a:pt x="63" y="295"/>
                  </a:lnTo>
                  <a:lnTo>
                    <a:pt x="30" y="289"/>
                  </a:lnTo>
                  <a:lnTo>
                    <a:pt x="9" y="255"/>
                  </a:lnTo>
                  <a:lnTo>
                    <a:pt x="0" y="179"/>
                  </a:lnTo>
                  <a:lnTo>
                    <a:pt x="32" y="98"/>
                  </a:lnTo>
                  <a:lnTo>
                    <a:pt x="63" y="58"/>
                  </a:lnTo>
                  <a:lnTo>
                    <a:pt x="92" y="47"/>
                  </a:lnTo>
                  <a:lnTo>
                    <a:pt x="125" y="57"/>
                  </a:lnTo>
                  <a:lnTo>
                    <a:pt x="159" y="76"/>
                  </a:lnTo>
                  <a:lnTo>
                    <a:pt x="202" y="95"/>
                  </a:lnTo>
                  <a:lnTo>
                    <a:pt x="251" y="103"/>
                  </a:lnTo>
                  <a:lnTo>
                    <a:pt x="311" y="92"/>
                  </a:lnTo>
                  <a:lnTo>
                    <a:pt x="404" y="46"/>
                  </a:lnTo>
                  <a:lnTo>
                    <a:pt x="494" y="17"/>
                  </a:lnTo>
                  <a:lnTo>
                    <a:pt x="584" y="1"/>
                  </a:lnTo>
                  <a:lnTo>
                    <a:pt x="673" y="0"/>
                  </a:lnTo>
                  <a:lnTo>
                    <a:pt x="761" y="10"/>
                  </a:lnTo>
                  <a:lnTo>
                    <a:pt x="854" y="34"/>
                  </a:lnTo>
                  <a:lnTo>
                    <a:pt x="948" y="67"/>
                  </a:lnTo>
                  <a:lnTo>
                    <a:pt x="1047" y="111"/>
                  </a:lnTo>
                  <a:lnTo>
                    <a:pt x="1063" y="112"/>
                  </a:lnTo>
                  <a:lnTo>
                    <a:pt x="1080" y="114"/>
                  </a:lnTo>
                  <a:lnTo>
                    <a:pt x="1094" y="116"/>
                  </a:lnTo>
                  <a:lnTo>
                    <a:pt x="1108" y="121"/>
                  </a:lnTo>
                  <a:lnTo>
                    <a:pt x="1117" y="127"/>
                  </a:lnTo>
                  <a:lnTo>
                    <a:pt x="1126" y="138"/>
                  </a:lnTo>
                  <a:lnTo>
                    <a:pt x="1132" y="152"/>
                  </a:lnTo>
                  <a:lnTo>
                    <a:pt x="1137" y="173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598"/>
            <p:cNvSpPr>
              <a:spLocks/>
            </p:cNvSpPr>
            <p:nvPr/>
          </p:nvSpPr>
          <p:spPr bwMode="auto">
            <a:xfrm>
              <a:off x="2577" y="1381"/>
              <a:ext cx="566" cy="160"/>
            </a:xfrm>
            <a:custGeom>
              <a:avLst/>
              <a:gdLst>
                <a:gd name="T0" fmla="*/ 1 w 1131"/>
                <a:gd name="T1" fmla="*/ 0 h 321"/>
                <a:gd name="T2" fmla="*/ 1 w 1131"/>
                <a:gd name="T3" fmla="*/ 0 h 321"/>
                <a:gd name="T4" fmla="*/ 1 w 1131"/>
                <a:gd name="T5" fmla="*/ 0 h 321"/>
                <a:gd name="T6" fmla="*/ 1 w 1131"/>
                <a:gd name="T7" fmla="*/ 0 h 321"/>
                <a:gd name="T8" fmla="*/ 1 w 1131"/>
                <a:gd name="T9" fmla="*/ 0 h 321"/>
                <a:gd name="T10" fmla="*/ 1 w 1131"/>
                <a:gd name="T11" fmla="*/ 0 h 321"/>
                <a:gd name="T12" fmla="*/ 1 w 1131"/>
                <a:gd name="T13" fmla="*/ 0 h 321"/>
                <a:gd name="T14" fmla="*/ 1 w 1131"/>
                <a:gd name="T15" fmla="*/ 0 h 321"/>
                <a:gd name="T16" fmla="*/ 1 w 1131"/>
                <a:gd name="T17" fmla="*/ 0 h 321"/>
                <a:gd name="T18" fmla="*/ 1 w 1131"/>
                <a:gd name="T19" fmla="*/ 0 h 321"/>
                <a:gd name="T20" fmla="*/ 1 w 1131"/>
                <a:gd name="T21" fmla="*/ 0 h 321"/>
                <a:gd name="T22" fmla="*/ 1 w 1131"/>
                <a:gd name="T23" fmla="*/ 0 h 321"/>
                <a:gd name="T24" fmla="*/ 1 w 1131"/>
                <a:gd name="T25" fmla="*/ 0 h 321"/>
                <a:gd name="T26" fmla="*/ 1 w 1131"/>
                <a:gd name="T27" fmla="*/ 0 h 321"/>
                <a:gd name="T28" fmla="*/ 1 w 1131"/>
                <a:gd name="T29" fmla="*/ 0 h 321"/>
                <a:gd name="T30" fmla="*/ 1 w 1131"/>
                <a:gd name="T31" fmla="*/ 0 h 321"/>
                <a:gd name="T32" fmla="*/ 1 w 1131"/>
                <a:gd name="T33" fmla="*/ 0 h 321"/>
                <a:gd name="T34" fmla="*/ 1 w 1131"/>
                <a:gd name="T35" fmla="*/ 0 h 321"/>
                <a:gd name="T36" fmla="*/ 1 w 1131"/>
                <a:gd name="T37" fmla="*/ 0 h 321"/>
                <a:gd name="T38" fmla="*/ 1 w 1131"/>
                <a:gd name="T39" fmla="*/ 0 h 321"/>
                <a:gd name="T40" fmla="*/ 1 w 1131"/>
                <a:gd name="T41" fmla="*/ 0 h 321"/>
                <a:gd name="T42" fmla="*/ 1 w 1131"/>
                <a:gd name="T43" fmla="*/ 0 h 321"/>
                <a:gd name="T44" fmla="*/ 1 w 1131"/>
                <a:gd name="T45" fmla="*/ 0 h 321"/>
                <a:gd name="T46" fmla="*/ 1 w 1131"/>
                <a:gd name="T47" fmla="*/ 0 h 321"/>
                <a:gd name="T48" fmla="*/ 0 w 1131"/>
                <a:gd name="T49" fmla="*/ 0 h 321"/>
                <a:gd name="T50" fmla="*/ 1 w 1131"/>
                <a:gd name="T51" fmla="*/ 0 h 321"/>
                <a:gd name="T52" fmla="*/ 1 w 1131"/>
                <a:gd name="T53" fmla="*/ 0 h 321"/>
                <a:gd name="T54" fmla="*/ 1 w 1131"/>
                <a:gd name="T55" fmla="*/ 0 h 321"/>
                <a:gd name="T56" fmla="*/ 1 w 1131"/>
                <a:gd name="T57" fmla="*/ 0 h 321"/>
                <a:gd name="T58" fmla="*/ 1 w 1131"/>
                <a:gd name="T59" fmla="*/ 0 h 321"/>
                <a:gd name="T60" fmla="*/ 1 w 1131"/>
                <a:gd name="T61" fmla="*/ 0 h 321"/>
                <a:gd name="T62" fmla="*/ 1 w 1131"/>
                <a:gd name="T63" fmla="*/ 0 h 321"/>
                <a:gd name="T64" fmla="*/ 1 w 1131"/>
                <a:gd name="T65" fmla="*/ 0 h 321"/>
                <a:gd name="T66" fmla="*/ 1 w 1131"/>
                <a:gd name="T67" fmla="*/ 0 h 321"/>
                <a:gd name="T68" fmla="*/ 1 w 1131"/>
                <a:gd name="T69" fmla="*/ 0 h 321"/>
                <a:gd name="T70" fmla="*/ 1 w 1131"/>
                <a:gd name="T71" fmla="*/ 0 h 321"/>
                <a:gd name="T72" fmla="*/ 1 w 1131"/>
                <a:gd name="T73" fmla="*/ 0 h 321"/>
                <a:gd name="T74" fmla="*/ 1 w 1131"/>
                <a:gd name="T75" fmla="*/ 0 h 321"/>
                <a:gd name="T76" fmla="*/ 1 w 1131"/>
                <a:gd name="T77" fmla="*/ 0 h 321"/>
                <a:gd name="T78" fmla="*/ 1 w 1131"/>
                <a:gd name="T79" fmla="*/ 0 h 321"/>
                <a:gd name="T80" fmla="*/ 1 w 1131"/>
                <a:gd name="T81" fmla="*/ 0 h 321"/>
                <a:gd name="T82" fmla="*/ 1 w 1131"/>
                <a:gd name="T83" fmla="*/ 0 h 321"/>
                <a:gd name="T84" fmla="*/ 1 w 1131"/>
                <a:gd name="T85" fmla="*/ 0 h 321"/>
                <a:gd name="T86" fmla="*/ 1 w 1131"/>
                <a:gd name="T87" fmla="*/ 0 h 321"/>
                <a:gd name="T88" fmla="*/ 1 w 1131"/>
                <a:gd name="T89" fmla="*/ 0 h 321"/>
                <a:gd name="T90" fmla="*/ 1 w 1131"/>
                <a:gd name="T91" fmla="*/ 0 h 321"/>
                <a:gd name="T92" fmla="*/ 1 w 1131"/>
                <a:gd name="T93" fmla="*/ 0 h 321"/>
                <a:gd name="T94" fmla="*/ 1 w 1131"/>
                <a:gd name="T95" fmla="*/ 0 h 321"/>
                <a:gd name="T96" fmla="*/ 1 w 1131"/>
                <a:gd name="T97" fmla="*/ 0 h 3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31"/>
                <a:gd name="T148" fmla="*/ 0 h 321"/>
                <a:gd name="T149" fmla="*/ 1131 w 1131"/>
                <a:gd name="T150" fmla="*/ 321 h 32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31" h="321">
                  <a:moveTo>
                    <a:pt x="1131" y="155"/>
                  </a:moveTo>
                  <a:lnTo>
                    <a:pt x="1122" y="191"/>
                  </a:lnTo>
                  <a:lnTo>
                    <a:pt x="1111" y="211"/>
                  </a:lnTo>
                  <a:lnTo>
                    <a:pt x="1096" y="218"/>
                  </a:lnTo>
                  <a:lnTo>
                    <a:pt x="1081" y="218"/>
                  </a:lnTo>
                  <a:lnTo>
                    <a:pt x="1061" y="212"/>
                  </a:lnTo>
                  <a:lnTo>
                    <a:pt x="1038" y="209"/>
                  </a:lnTo>
                  <a:lnTo>
                    <a:pt x="1014" y="210"/>
                  </a:lnTo>
                  <a:lnTo>
                    <a:pt x="988" y="223"/>
                  </a:lnTo>
                  <a:lnTo>
                    <a:pt x="921" y="272"/>
                  </a:lnTo>
                  <a:lnTo>
                    <a:pt x="841" y="304"/>
                  </a:lnTo>
                  <a:lnTo>
                    <a:pt x="752" y="319"/>
                  </a:lnTo>
                  <a:lnTo>
                    <a:pt x="660" y="321"/>
                  </a:lnTo>
                  <a:lnTo>
                    <a:pt x="565" y="310"/>
                  </a:lnTo>
                  <a:lnTo>
                    <a:pt x="473" y="291"/>
                  </a:lnTo>
                  <a:lnTo>
                    <a:pt x="388" y="265"/>
                  </a:lnTo>
                  <a:lnTo>
                    <a:pt x="314" y="237"/>
                  </a:lnTo>
                  <a:lnTo>
                    <a:pt x="259" y="215"/>
                  </a:lnTo>
                  <a:lnTo>
                    <a:pt x="203" y="218"/>
                  </a:lnTo>
                  <a:lnTo>
                    <a:pt x="150" y="233"/>
                  </a:lnTo>
                  <a:lnTo>
                    <a:pt x="103" y="253"/>
                  </a:lnTo>
                  <a:lnTo>
                    <a:pt x="61" y="265"/>
                  </a:lnTo>
                  <a:lnTo>
                    <a:pt x="29" y="261"/>
                  </a:lnTo>
                  <a:lnTo>
                    <a:pt x="8" y="229"/>
                  </a:lnTo>
                  <a:lnTo>
                    <a:pt x="0" y="161"/>
                  </a:lnTo>
                  <a:lnTo>
                    <a:pt x="31" y="88"/>
                  </a:lnTo>
                  <a:lnTo>
                    <a:pt x="61" y="52"/>
                  </a:lnTo>
                  <a:lnTo>
                    <a:pt x="89" y="43"/>
                  </a:lnTo>
                  <a:lnTo>
                    <a:pt x="122" y="52"/>
                  </a:lnTo>
                  <a:lnTo>
                    <a:pt x="156" y="69"/>
                  </a:lnTo>
                  <a:lnTo>
                    <a:pt x="197" y="86"/>
                  </a:lnTo>
                  <a:lnTo>
                    <a:pt x="245" y="93"/>
                  </a:lnTo>
                  <a:lnTo>
                    <a:pt x="305" y="84"/>
                  </a:lnTo>
                  <a:lnTo>
                    <a:pt x="399" y="42"/>
                  </a:lnTo>
                  <a:lnTo>
                    <a:pt x="490" y="16"/>
                  </a:lnTo>
                  <a:lnTo>
                    <a:pt x="580" y="1"/>
                  </a:lnTo>
                  <a:lnTo>
                    <a:pt x="669" y="0"/>
                  </a:lnTo>
                  <a:lnTo>
                    <a:pt x="757" y="9"/>
                  </a:lnTo>
                  <a:lnTo>
                    <a:pt x="848" y="30"/>
                  </a:lnTo>
                  <a:lnTo>
                    <a:pt x="942" y="62"/>
                  </a:lnTo>
                  <a:lnTo>
                    <a:pt x="1041" y="103"/>
                  </a:lnTo>
                  <a:lnTo>
                    <a:pt x="1057" y="104"/>
                  </a:lnTo>
                  <a:lnTo>
                    <a:pt x="1074" y="105"/>
                  </a:lnTo>
                  <a:lnTo>
                    <a:pt x="1088" y="107"/>
                  </a:lnTo>
                  <a:lnTo>
                    <a:pt x="1102" y="111"/>
                  </a:lnTo>
                  <a:lnTo>
                    <a:pt x="1111" y="116"/>
                  </a:lnTo>
                  <a:lnTo>
                    <a:pt x="1120" y="125"/>
                  </a:lnTo>
                  <a:lnTo>
                    <a:pt x="1126" y="138"/>
                  </a:lnTo>
                  <a:lnTo>
                    <a:pt x="1131" y="155"/>
                  </a:lnTo>
                  <a:close/>
                </a:path>
              </a:pathLst>
            </a:custGeom>
            <a:solidFill>
              <a:srgbClr val="CC4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Freeform 599"/>
            <p:cNvSpPr>
              <a:spLocks/>
            </p:cNvSpPr>
            <p:nvPr/>
          </p:nvSpPr>
          <p:spPr bwMode="auto">
            <a:xfrm>
              <a:off x="2579" y="1390"/>
              <a:ext cx="564" cy="143"/>
            </a:xfrm>
            <a:custGeom>
              <a:avLst/>
              <a:gdLst>
                <a:gd name="T0" fmla="*/ 1 w 1127"/>
                <a:gd name="T1" fmla="*/ 1 h 285"/>
                <a:gd name="T2" fmla="*/ 1 w 1127"/>
                <a:gd name="T3" fmla="*/ 1 h 285"/>
                <a:gd name="T4" fmla="*/ 1 w 1127"/>
                <a:gd name="T5" fmla="*/ 1 h 285"/>
                <a:gd name="T6" fmla="*/ 1 w 1127"/>
                <a:gd name="T7" fmla="*/ 1 h 285"/>
                <a:gd name="T8" fmla="*/ 1 w 1127"/>
                <a:gd name="T9" fmla="*/ 1 h 285"/>
                <a:gd name="T10" fmla="*/ 1 w 1127"/>
                <a:gd name="T11" fmla="*/ 1 h 285"/>
                <a:gd name="T12" fmla="*/ 1 w 1127"/>
                <a:gd name="T13" fmla="*/ 1 h 285"/>
                <a:gd name="T14" fmla="*/ 1 w 1127"/>
                <a:gd name="T15" fmla="*/ 1 h 285"/>
                <a:gd name="T16" fmla="*/ 1 w 1127"/>
                <a:gd name="T17" fmla="*/ 1 h 285"/>
                <a:gd name="T18" fmla="*/ 1 w 1127"/>
                <a:gd name="T19" fmla="*/ 1 h 285"/>
                <a:gd name="T20" fmla="*/ 1 w 1127"/>
                <a:gd name="T21" fmla="*/ 1 h 285"/>
                <a:gd name="T22" fmla="*/ 1 w 1127"/>
                <a:gd name="T23" fmla="*/ 1 h 285"/>
                <a:gd name="T24" fmla="*/ 1 w 1127"/>
                <a:gd name="T25" fmla="*/ 1 h 285"/>
                <a:gd name="T26" fmla="*/ 1 w 1127"/>
                <a:gd name="T27" fmla="*/ 1 h 285"/>
                <a:gd name="T28" fmla="*/ 1 w 1127"/>
                <a:gd name="T29" fmla="*/ 1 h 285"/>
                <a:gd name="T30" fmla="*/ 1 w 1127"/>
                <a:gd name="T31" fmla="*/ 1 h 285"/>
                <a:gd name="T32" fmla="*/ 1 w 1127"/>
                <a:gd name="T33" fmla="*/ 1 h 285"/>
                <a:gd name="T34" fmla="*/ 1 w 1127"/>
                <a:gd name="T35" fmla="*/ 1 h 285"/>
                <a:gd name="T36" fmla="*/ 1 w 1127"/>
                <a:gd name="T37" fmla="*/ 1 h 285"/>
                <a:gd name="T38" fmla="*/ 1 w 1127"/>
                <a:gd name="T39" fmla="*/ 1 h 285"/>
                <a:gd name="T40" fmla="*/ 1 w 1127"/>
                <a:gd name="T41" fmla="*/ 1 h 285"/>
                <a:gd name="T42" fmla="*/ 1 w 1127"/>
                <a:gd name="T43" fmla="*/ 1 h 285"/>
                <a:gd name="T44" fmla="*/ 1 w 1127"/>
                <a:gd name="T45" fmla="*/ 1 h 285"/>
                <a:gd name="T46" fmla="*/ 1 w 1127"/>
                <a:gd name="T47" fmla="*/ 1 h 285"/>
                <a:gd name="T48" fmla="*/ 0 w 1127"/>
                <a:gd name="T49" fmla="*/ 1 h 285"/>
                <a:gd name="T50" fmla="*/ 1 w 1127"/>
                <a:gd name="T51" fmla="*/ 1 h 285"/>
                <a:gd name="T52" fmla="*/ 1 w 1127"/>
                <a:gd name="T53" fmla="*/ 1 h 285"/>
                <a:gd name="T54" fmla="*/ 1 w 1127"/>
                <a:gd name="T55" fmla="*/ 1 h 285"/>
                <a:gd name="T56" fmla="*/ 1 w 1127"/>
                <a:gd name="T57" fmla="*/ 1 h 285"/>
                <a:gd name="T58" fmla="*/ 1 w 1127"/>
                <a:gd name="T59" fmla="*/ 1 h 285"/>
                <a:gd name="T60" fmla="*/ 1 w 1127"/>
                <a:gd name="T61" fmla="*/ 1 h 285"/>
                <a:gd name="T62" fmla="*/ 1 w 1127"/>
                <a:gd name="T63" fmla="*/ 1 h 285"/>
                <a:gd name="T64" fmla="*/ 1 w 1127"/>
                <a:gd name="T65" fmla="*/ 1 h 285"/>
                <a:gd name="T66" fmla="*/ 1 w 1127"/>
                <a:gd name="T67" fmla="*/ 1 h 285"/>
                <a:gd name="T68" fmla="*/ 1 w 1127"/>
                <a:gd name="T69" fmla="*/ 1 h 285"/>
                <a:gd name="T70" fmla="*/ 1 w 1127"/>
                <a:gd name="T71" fmla="*/ 0 h 285"/>
                <a:gd name="T72" fmla="*/ 1 w 1127"/>
                <a:gd name="T73" fmla="*/ 0 h 285"/>
                <a:gd name="T74" fmla="*/ 1 w 1127"/>
                <a:gd name="T75" fmla="*/ 1 h 285"/>
                <a:gd name="T76" fmla="*/ 1 w 1127"/>
                <a:gd name="T77" fmla="*/ 1 h 285"/>
                <a:gd name="T78" fmla="*/ 1 w 1127"/>
                <a:gd name="T79" fmla="*/ 1 h 285"/>
                <a:gd name="T80" fmla="*/ 1 w 1127"/>
                <a:gd name="T81" fmla="*/ 1 h 285"/>
                <a:gd name="T82" fmla="*/ 1 w 1127"/>
                <a:gd name="T83" fmla="*/ 1 h 285"/>
                <a:gd name="T84" fmla="*/ 1 w 1127"/>
                <a:gd name="T85" fmla="*/ 1 h 285"/>
                <a:gd name="T86" fmla="*/ 1 w 1127"/>
                <a:gd name="T87" fmla="*/ 1 h 285"/>
                <a:gd name="T88" fmla="*/ 1 w 1127"/>
                <a:gd name="T89" fmla="*/ 1 h 285"/>
                <a:gd name="T90" fmla="*/ 1 w 1127"/>
                <a:gd name="T91" fmla="*/ 1 h 285"/>
                <a:gd name="T92" fmla="*/ 1 w 1127"/>
                <a:gd name="T93" fmla="*/ 1 h 285"/>
                <a:gd name="T94" fmla="*/ 1 w 1127"/>
                <a:gd name="T95" fmla="*/ 1 h 285"/>
                <a:gd name="T96" fmla="*/ 1 w 1127"/>
                <a:gd name="T97" fmla="*/ 1 h 28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27"/>
                <a:gd name="T148" fmla="*/ 0 h 285"/>
                <a:gd name="T149" fmla="*/ 1127 w 1127"/>
                <a:gd name="T150" fmla="*/ 285 h 28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27" h="285">
                  <a:moveTo>
                    <a:pt x="1127" y="142"/>
                  </a:moveTo>
                  <a:lnTo>
                    <a:pt x="1118" y="173"/>
                  </a:lnTo>
                  <a:lnTo>
                    <a:pt x="1107" y="191"/>
                  </a:lnTo>
                  <a:lnTo>
                    <a:pt x="1092" y="196"/>
                  </a:lnTo>
                  <a:lnTo>
                    <a:pt x="1077" y="196"/>
                  </a:lnTo>
                  <a:lnTo>
                    <a:pt x="1057" y="192"/>
                  </a:lnTo>
                  <a:lnTo>
                    <a:pt x="1034" y="188"/>
                  </a:lnTo>
                  <a:lnTo>
                    <a:pt x="1010" y="189"/>
                  </a:lnTo>
                  <a:lnTo>
                    <a:pt x="984" y="199"/>
                  </a:lnTo>
                  <a:lnTo>
                    <a:pt x="917" y="244"/>
                  </a:lnTo>
                  <a:lnTo>
                    <a:pt x="838" y="271"/>
                  </a:lnTo>
                  <a:lnTo>
                    <a:pt x="749" y="284"/>
                  </a:lnTo>
                  <a:lnTo>
                    <a:pt x="658" y="285"/>
                  </a:lnTo>
                  <a:lnTo>
                    <a:pt x="563" y="273"/>
                  </a:lnTo>
                  <a:lnTo>
                    <a:pt x="471" y="255"/>
                  </a:lnTo>
                  <a:lnTo>
                    <a:pt x="385" y="231"/>
                  </a:lnTo>
                  <a:lnTo>
                    <a:pt x="310" y="204"/>
                  </a:lnTo>
                  <a:lnTo>
                    <a:pt x="255" y="185"/>
                  </a:lnTo>
                  <a:lnTo>
                    <a:pt x="200" y="188"/>
                  </a:lnTo>
                  <a:lnTo>
                    <a:pt x="147" y="204"/>
                  </a:lnTo>
                  <a:lnTo>
                    <a:pt x="101" y="223"/>
                  </a:lnTo>
                  <a:lnTo>
                    <a:pt x="60" y="235"/>
                  </a:lnTo>
                  <a:lnTo>
                    <a:pt x="29" y="233"/>
                  </a:lnTo>
                  <a:lnTo>
                    <a:pt x="8" y="206"/>
                  </a:lnTo>
                  <a:lnTo>
                    <a:pt x="0" y="146"/>
                  </a:lnTo>
                  <a:lnTo>
                    <a:pt x="32" y="80"/>
                  </a:lnTo>
                  <a:lnTo>
                    <a:pt x="61" y="47"/>
                  </a:lnTo>
                  <a:lnTo>
                    <a:pt x="89" y="39"/>
                  </a:lnTo>
                  <a:lnTo>
                    <a:pt x="120" y="47"/>
                  </a:lnTo>
                  <a:lnTo>
                    <a:pt x="154" y="62"/>
                  </a:lnTo>
                  <a:lnTo>
                    <a:pt x="194" y="78"/>
                  </a:lnTo>
                  <a:lnTo>
                    <a:pt x="242" y="84"/>
                  </a:lnTo>
                  <a:lnTo>
                    <a:pt x="301" y="74"/>
                  </a:lnTo>
                  <a:lnTo>
                    <a:pt x="395" y="38"/>
                  </a:lnTo>
                  <a:lnTo>
                    <a:pt x="486" y="13"/>
                  </a:lnTo>
                  <a:lnTo>
                    <a:pt x="576" y="0"/>
                  </a:lnTo>
                  <a:lnTo>
                    <a:pt x="665" y="0"/>
                  </a:lnTo>
                  <a:lnTo>
                    <a:pt x="753" y="8"/>
                  </a:lnTo>
                  <a:lnTo>
                    <a:pt x="844" y="28"/>
                  </a:lnTo>
                  <a:lnTo>
                    <a:pt x="938" y="57"/>
                  </a:lnTo>
                  <a:lnTo>
                    <a:pt x="1037" y="94"/>
                  </a:lnTo>
                  <a:lnTo>
                    <a:pt x="1053" y="95"/>
                  </a:lnTo>
                  <a:lnTo>
                    <a:pt x="1070" y="97"/>
                  </a:lnTo>
                  <a:lnTo>
                    <a:pt x="1084" y="98"/>
                  </a:lnTo>
                  <a:lnTo>
                    <a:pt x="1098" y="102"/>
                  </a:lnTo>
                  <a:lnTo>
                    <a:pt x="1107" y="106"/>
                  </a:lnTo>
                  <a:lnTo>
                    <a:pt x="1116" y="114"/>
                  </a:lnTo>
                  <a:lnTo>
                    <a:pt x="1122" y="125"/>
                  </a:lnTo>
                  <a:lnTo>
                    <a:pt x="1127" y="142"/>
                  </a:lnTo>
                  <a:close/>
                </a:path>
              </a:pathLst>
            </a:custGeom>
            <a:solidFill>
              <a:srgbClr val="D94A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600"/>
            <p:cNvSpPr>
              <a:spLocks/>
            </p:cNvSpPr>
            <p:nvPr/>
          </p:nvSpPr>
          <p:spPr bwMode="auto">
            <a:xfrm>
              <a:off x="2582" y="1399"/>
              <a:ext cx="561" cy="127"/>
            </a:xfrm>
            <a:custGeom>
              <a:avLst/>
              <a:gdLst>
                <a:gd name="T0" fmla="*/ 1 w 1122"/>
                <a:gd name="T1" fmla="*/ 1 h 252"/>
                <a:gd name="T2" fmla="*/ 1 w 1122"/>
                <a:gd name="T3" fmla="*/ 1 h 252"/>
                <a:gd name="T4" fmla="*/ 1 w 1122"/>
                <a:gd name="T5" fmla="*/ 1 h 252"/>
                <a:gd name="T6" fmla="*/ 1 w 1122"/>
                <a:gd name="T7" fmla="*/ 1 h 252"/>
                <a:gd name="T8" fmla="*/ 1 w 1122"/>
                <a:gd name="T9" fmla="*/ 1 h 252"/>
                <a:gd name="T10" fmla="*/ 1 w 1122"/>
                <a:gd name="T11" fmla="*/ 1 h 252"/>
                <a:gd name="T12" fmla="*/ 1 w 1122"/>
                <a:gd name="T13" fmla="*/ 1 h 252"/>
                <a:gd name="T14" fmla="*/ 1 w 1122"/>
                <a:gd name="T15" fmla="*/ 1 h 252"/>
                <a:gd name="T16" fmla="*/ 1 w 1122"/>
                <a:gd name="T17" fmla="*/ 1 h 252"/>
                <a:gd name="T18" fmla="*/ 1 w 1122"/>
                <a:gd name="T19" fmla="*/ 1 h 252"/>
                <a:gd name="T20" fmla="*/ 1 w 1122"/>
                <a:gd name="T21" fmla="*/ 1 h 252"/>
                <a:gd name="T22" fmla="*/ 1 w 1122"/>
                <a:gd name="T23" fmla="*/ 1 h 252"/>
                <a:gd name="T24" fmla="*/ 1 w 1122"/>
                <a:gd name="T25" fmla="*/ 1 h 252"/>
                <a:gd name="T26" fmla="*/ 1 w 1122"/>
                <a:gd name="T27" fmla="*/ 1 h 252"/>
                <a:gd name="T28" fmla="*/ 1 w 1122"/>
                <a:gd name="T29" fmla="*/ 1 h 252"/>
                <a:gd name="T30" fmla="*/ 1 w 1122"/>
                <a:gd name="T31" fmla="*/ 1 h 252"/>
                <a:gd name="T32" fmla="*/ 1 w 1122"/>
                <a:gd name="T33" fmla="*/ 1 h 252"/>
                <a:gd name="T34" fmla="*/ 1 w 1122"/>
                <a:gd name="T35" fmla="*/ 1 h 252"/>
                <a:gd name="T36" fmla="*/ 1 w 1122"/>
                <a:gd name="T37" fmla="*/ 1 h 252"/>
                <a:gd name="T38" fmla="*/ 1 w 1122"/>
                <a:gd name="T39" fmla="*/ 1 h 252"/>
                <a:gd name="T40" fmla="*/ 1 w 1122"/>
                <a:gd name="T41" fmla="*/ 1 h 252"/>
                <a:gd name="T42" fmla="*/ 1 w 1122"/>
                <a:gd name="T43" fmla="*/ 1 h 252"/>
                <a:gd name="T44" fmla="*/ 1 w 1122"/>
                <a:gd name="T45" fmla="*/ 1 h 252"/>
                <a:gd name="T46" fmla="*/ 1 w 1122"/>
                <a:gd name="T47" fmla="*/ 1 h 252"/>
                <a:gd name="T48" fmla="*/ 0 w 1122"/>
                <a:gd name="T49" fmla="*/ 1 h 252"/>
                <a:gd name="T50" fmla="*/ 1 w 1122"/>
                <a:gd name="T51" fmla="*/ 1 h 252"/>
                <a:gd name="T52" fmla="*/ 1 w 1122"/>
                <a:gd name="T53" fmla="*/ 1 h 252"/>
                <a:gd name="T54" fmla="*/ 1 w 1122"/>
                <a:gd name="T55" fmla="*/ 1 h 252"/>
                <a:gd name="T56" fmla="*/ 1 w 1122"/>
                <a:gd name="T57" fmla="*/ 1 h 252"/>
                <a:gd name="T58" fmla="*/ 1 w 1122"/>
                <a:gd name="T59" fmla="*/ 1 h 252"/>
                <a:gd name="T60" fmla="*/ 1 w 1122"/>
                <a:gd name="T61" fmla="*/ 1 h 252"/>
                <a:gd name="T62" fmla="*/ 1 w 1122"/>
                <a:gd name="T63" fmla="*/ 1 h 252"/>
                <a:gd name="T64" fmla="*/ 1 w 1122"/>
                <a:gd name="T65" fmla="*/ 1 h 252"/>
                <a:gd name="T66" fmla="*/ 1 w 1122"/>
                <a:gd name="T67" fmla="*/ 1 h 252"/>
                <a:gd name="T68" fmla="*/ 1 w 1122"/>
                <a:gd name="T69" fmla="*/ 1 h 252"/>
                <a:gd name="T70" fmla="*/ 1 w 1122"/>
                <a:gd name="T71" fmla="*/ 1 h 252"/>
                <a:gd name="T72" fmla="*/ 1 w 1122"/>
                <a:gd name="T73" fmla="*/ 0 h 252"/>
                <a:gd name="T74" fmla="*/ 1 w 1122"/>
                <a:gd name="T75" fmla="*/ 1 h 252"/>
                <a:gd name="T76" fmla="*/ 1 w 1122"/>
                <a:gd name="T77" fmla="*/ 1 h 252"/>
                <a:gd name="T78" fmla="*/ 1 w 1122"/>
                <a:gd name="T79" fmla="*/ 1 h 252"/>
                <a:gd name="T80" fmla="*/ 1 w 1122"/>
                <a:gd name="T81" fmla="*/ 1 h 252"/>
                <a:gd name="T82" fmla="*/ 1 w 1122"/>
                <a:gd name="T83" fmla="*/ 1 h 252"/>
                <a:gd name="T84" fmla="*/ 1 w 1122"/>
                <a:gd name="T85" fmla="*/ 1 h 252"/>
                <a:gd name="T86" fmla="*/ 1 w 1122"/>
                <a:gd name="T87" fmla="*/ 1 h 252"/>
                <a:gd name="T88" fmla="*/ 1 w 1122"/>
                <a:gd name="T89" fmla="*/ 1 h 252"/>
                <a:gd name="T90" fmla="*/ 1 w 1122"/>
                <a:gd name="T91" fmla="*/ 1 h 252"/>
                <a:gd name="T92" fmla="*/ 1 w 1122"/>
                <a:gd name="T93" fmla="*/ 1 h 252"/>
                <a:gd name="T94" fmla="*/ 1 w 1122"/>
                <a:gd name="T95" fmla="*/ 1 h 252"/>
                <a:gd name="T96" fmla="*/ 1 w 1122"/>
                <a:gd name="T97" fmla="*/ 1 h 2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22"/>
                <a:gd name="T148" fmla="*/ 0 h 252"/>
                <a:gd name="T149" fmla="*/ 1122 w 1122"/>
                <a:gd name="T150" fmla="*/ 252 h 25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22" h="252">
                  <a:moveTo>
                    <a:pt x="1122" y="128"/>
                  </a:moveTo>
                  <a:lnTo>
                    <a:pt x="1113" y="155"/>
                  </a:lnTo>
                  <a:lnTo>
                    <a:pt x="1102" y="170"/>
                  </a:lnTo>
                  <a:lnTo>
                    <a:pt x="1087" y="175"/>
                  </a:lnTo>
                  <a:lnTo>
                    <a:pt x="1072" y="175"/>
                  </a:lnTo>
                  <a:lnTo>
                    <a:pt x="1052" y="171"/>
                  </a:lnTo>
                  <a:lnTo>
                    <a:pt x="1029" y="169"/>
                  </a:lnTo>
                  <a:lnTo>
                    <a:pt x="1005" y="171"/>
                  </a:lnTo>
                  <a:lnTo>
                    <a:pt x="979" y="181"/>
                  </a:lnTo>
                  <a:lnTo>
                    <a:pt x="912" y="220"/>
                  </a:lnTo>
                  <a:lnTo>
                    <a:pt x="833" y="243"/>
                  </a:lnTo>
                  <a:lnTo>
                    <a:pt x="744" y="252"/>
                  </a:lnTo>
                  <a:lnTo>
                    <a:pt x="653" y="251"/>
                  </a:lnTo>
                  <a:lnTo>
                    <a:pt x="559" y="240"/>
                  </a:lnTo>
                  <a:lnTo>
                    <a:pt x="469" y="223"/>
                  </a:lnTo>
                  <a:lnTo>
                    <a:pt x="384" y="200"/>
                  </a:lnTo>
                  <a:lnTo>
                    <a:pt x="311" y="176"/>
                  </a:lnTo>
                  <a:lnTo>
                    <a:pt x="254" y="158"/>
                  </a:lnTo>
                  <a:lnTo>
                    <a:pt x="199" y="163"/>
                  </a:lnTo>
                  <a:lnTo>
                    <a:pt x="147" y="176"/>
                  </a:lnTo>
                  <a:lnTo>
                    <a:pt x="101" y="194"/>
                  </a:lnTo>
                  <a:lnTo>
                    <a:pt x="60" y="206"/>
                  </a:lnTo>
                  <a:lnTo>
                    <a:pt x="29" y="205"/>
                  </a:lnTo>
                  <a:lnTo>
                    <a:pt x="8" y="181"/>
                  </a:lnTo>
                  <a:lnTo>
                    <a:pt x="0" y="128"/>
                  </a:lnTo>
                  <a:lnTo>
                    <a:pt x="31" y="69"/>
                  </a:lnTo>
                  <a:lnTo>
                    <a:pt x="60" y="41"/>
                  </a:lnTo>
                  <a:lnTo>
                    <a:pt x="87" y="33"/>
                  </a:lnTo>
                  <a:lnTo>
                    <a:pt x="117" y="42"/>
                  </a:lnTo>
                  <a:lnTo>
                    <a:pt x="150" y="55"/>
                  </a:lnTo>
                  <a:lnTo>
                    <a:pt x="189" y="69"/>
                  </a:lnTo>
                  <a:lnTo>
                    <a:pt x="237" y="74"/>
                  </a:lnTo>
                  <a:lnTo>
                    <a:pt x="296" y="66"/>
                  </a:lnTo>
                  <a:lnTo>
                    <a:pt x="390" y="33"/>
                  </a:lnTo>
                  <a:lnTo>
                    <a:pt x="481" y="12"/>
                  </a:lnTo>
                  <a:lnTo>
                    <a:pt x="571" y="1"/>
                  </a:lnTo>
                  <a:lnTo>
                    <a:pt x="660" y="0"/>
                  </a:lnTo>
                  <a:lnTo>
                    <a:pt x="748" y="7"/>
                  </a:lnTo>
                  <a:lnTo>
                    <a:pt x="839" y="25"/>
                  </a:lnTo>
                  <a:lnTo>
                    <a:pt x="933" y="51"/>
                  </a:lnTo>
                  <a:lnTo>
                    <a:pt x="1032" y="86"/>
                  </a:lnTo>
                  <a:lnTo>
                    <a:pt x="1048" y="86"/>
                  </a:lnTo>
                  <a:lnTo>
                    <a:pt x="1065" y="86"/>
                  </a:lnTo>
                  <a:lnTo>
                    <a:pt x="1079" y="87"/>
                  </a:lnTo>
                  <a:lnTo>
                    <a:pt x="1093" y="91"/>
                  </a:lnTo>
                  <a:lnTo>
                    <a:pt x="1102" y="95"/>
                  </a:lnTo>
                  <a:lnTo>
                    <a:pt x="1111" y="103"/>
                  </a:lnTo>
                  <a:lnTo>
                    <a:pt x="1117" y="113"/>
                  </a:lnTo>
                  <a:lnTo>
                    <a:pt x="1122" y="128"/>
                  </a:lnTo>
                  <a:close/>
                </a:path>
              </a:pathLst>
            </a:custGeom>
            <a:solidFill>
              <a:srgbClr val="E65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Freeform 601"/>
            <p:cNvSpPr>
              <a:spLocks/>
            </p:cNvSpPr>
            <p:nvPr/>
          </p:nvSpPr>
          <p:spPr bwMode="auto">
            <a:xfrm>
              <a:off x="2584" y="1409"/>
              <a:ext cx="559" cy="109"/>
            </a:xfrm>
            <a:custGeom>
              <a:avLst/>
              <a:gdLst>
                <a:gd name="T0" fmla="*/ 1 w 1118"/>
                <a:gd name="T1" fmla="*/ 1 h 218"/>
                <a:gd name="T2" fmla="*/ 1 w 1118"/>
                <a:gd name="T3" fmla="*/ 1 h 218"/>
                <a:gd name="T4" fmla="*/ 1 w 1118"/>
                <a:gd name="T5" fmla="*/ 1 h 218"/>
                <a:gd name="T6" fmla="*/ 1 w 1118"/>
                <a:gd name="T7" fmla="*/ 1 h 218"/>
                <a:gd name="T8" fmla="*/ 1 w 1118"/>
                <a:gd name="T9" fmla="*/ 1 h 218"/>
                <a:gd name="T10" fmla="*/ 1 w 1118"/>
                <a:gd name="T11" fmla="*/ 1 h 218"/>
                <a:gd name="T12" fmla="*/ 1 w 1118"/>
                <a:gd name="T13" fmla="*/ 1 h 218"/>
                <a:gd name="T14" fmla="*/ 1 w 1118"/>
                <a:gd name="T15" fmla="*/ 1 h 218"/>
                <a:gd name="T16" fmla="*/ 1 w 1118"/>
                <a:gd name="T17" fmla="*/ 1 h 218"/>
                <a:gd name="T18" fmla="*/ 1 w 1118"/>
                <a:gd name="T19" fmla="*/ 1 h 218"/>
                <a:gd name="T20" fmla="*/ 1 w 1118"/>
                <a:gd name="T21" fmla="*/ 1 h 218"/>
                <a:gd name="T22" fmla="*/ 1 w 1118"/>
                <a:gd name="T23" fmla="*/ 1 h 218"/>
                <a:gd name="T24" fmla="*/ 1 w 1118"/>
                <a:gd name="T25" fmla="*/ 1 h 218"/>
                <a:gd name="T26" fmla="*/ 1 w 1118"/>
                <a:gd name="T27" fmla="*/ 1 h 218"/>
                <a:gd name="T28" fmla="*/ 1 w 1118"/>
                <a:gd name="T29" fmla="*/ 1 h 218"/>
                <a:gd name="T30" fmla="*/ 1 w 1118"/>
                <a:gd name="T31" fmla="*/ 1 h 218"/>
                <a:gd name="T32" fmla="*/ 1 w 1118"/>
                <a:gd name="T33" fmla="*/ 1 h 218"/>
                <a:gd name="T34" fmla="*/ 1 w 1118"/>
                <a:gd name="T35" fmla="*/ 1 h 218"/>
                <a:gd name="T36" fmla="*/ 1 w 1118"/>
                <a:gd name="T37" fmla="*/ 1 h 218"/>
                <a:gd name="T38" fmla="*/ 1 w 1118"/>
                <a:gd name="T39" fmla="*/ 1 h 218"/>
                <a:gd name="T40" fmla="*/ 1 w 1118"/>
                <a:gd name="T41" fmla="*/ 1 h 218"/>
                <a:gd name="T42" fmla="*/ 1 w 1118"/>
                <a:gd name="T43" fmla="*/ 1 h 218"/>
                <a:gd name="T44" fmla="*/ 1 w 1118"/>
                <a:gd name="T45" fmla="*/ 1 h 218"/>
                <a:gd name="T46" fmla="*/ 1 w 1118"/>
                <a:gd name="T47" fmla="*/ 1 h 218"/>
                <a:gd name="T48" fmla="*/ 0 w 1118"/>
                <a:gd name="T49" fmla="*/ 1 h 218"/>
                <a:gd name="T50" fmla="*/ 1 w 1118"/>
                <a:gd name="T51" fmla="*/ 1 h 218"/>
                <a:gd name="T52" fmla="*/ 1 w 1118"/>
                <a:gd name="T53" fmla="*/ 1 h 218"/>
                <a:gd name="T54" fmla="*/ 1 w 1118"/>
                <a:gd name="T55" fmla="*/ 1 h 218"/>
                <a:gd name="T56" fmla="*/ 1 w 1118"/>
                <a:gd name="T57" fmla="*/ 1 h 218"/>
                <a:gd name="T58" fmla="*/ 1 w 1118"/>
                <a:gd name="T59" fmla="*/ 1 h 218"/>
                <a:gd name="T60" fmla="*/ 1 w 1118"/>
                <a:gd name="T61" fmla="*/ 1 h 218"/>
                <a:gd name="T62" fmla="*/ 1 w 1118"/>
                <a:gd name="T63" fmla="*/ 1 h 218"/>
                <a:gd name="T64" fmla="*/ 1 w 1118"/>
                <a:gd name="T65" fmla="*/ 1 h 218"/>
                <a:gd name="T66" fmla="*/ 1 w 1118"/>
                <a:gd name="T67" fmla="*/ 1 h 218"/>
                <a:gd name="T68" fmla="*/ 1 w 1118"/>
                <a:gd name="T69" fmla="*/ 1 h 218"/>
                <a:gd name="T70" fmla="*/ 1 w 1118"/>
                <a:gd name="T71" fmla="*/ 0 h 218"/>
                <a:gd name="T72" fmla="*/ 1 w 1118"/>
                <a:gd name="T73" fmla="*/ 0 h 218"/>
                <a:gd name="T74" fmla="*/ 1 w 1118"/>
                <a:gd name="T75" fmla="*/ 1 h 218"/>
                <a:gd name="T76" fmla="*/ 1 w 1118"/>
                <a:gd name="T77" fmla="*/ 1 h 218"/>
                <a:gd name="T78" fmla="*/ 1 w 1118"/>
                <a:gd name="T79" fmla="*/ 1 h 218"/>
                <a:gd name="T80" fmla="*/ 1 w 1118"/>
                <a:gd name="T81" fmla="*/ 1 h 218"/>
                <a:gd name="T82" fmla="*/ 1 w 1118"/>
                <a:gd name="T83" fmla="*/ 1 h 218"/>
                <a:gd name="T84" fmla="*/ 1 w 1118"/>
                <a:gd name="T85" fmla="*/ 1 h 218"/>
                <a:gd name="T86" fmla="*/ 1 w 1118"/>
                <a:gd name="T87" fmla="*/ 1 h 218"/>
                <a:gd name="T88" fmla="*/ 1 w 1118"/>
                <a:gd name="T89" fmla="*/ 1 h 218"/>
                <a:gd name="T90" fmla="*/ 1 w 1118"/>
                <a:gd name="T91" fmla="*/ 1 h 218"/>
                <a:gd name="T92" fmla="*/ 1 w 1118"/>
                <a:gd name="T93" fmla="*/ 1 h 218"/>
                <a:gd name="T94" fmla="*/ 1 w 1118"/>
                <a:gd name="T95" fmla="*/ 1 h 218"/>
                <a:gd name="T96" fmla="*/ 1 w 1118"/>
                <a:gd name="T97" fmla="*/ 1 h 2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8"/>
                <a:gd name="T148" fmla="*/ 0 h 218"/>
                <a:gd name="T149" fmla="*/ 1118 w 1118"/>
                <a:gd name="T150" fmla="*/ 218 h 2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8" h="218">
                  <a:moveTo>
                    <a:pt x="1118" y="109"/>
                  </a:moveTo>
                  <a:lnTo>
                    <a:pt x="1109" y="133"/>
                  </a:lnTo>
                  <a:lnTo>
                    <a:pt x="1098" y="148"/>
                  </a:lnTo>
                  <a:lnTo>
                    <a:pt x="1083" y="152"/>
                  </a:lnTo>
                  <a:lnTo>
                    <a:pt x="1068" y="152"/>
                  </a:lnTo>
                  <a:lnTo>
                    <a:pt x="1048" y="149"/>
                  </a:lnTo>
                  <a:lnTo>
                    <a:pt x="1025" y="147"/>
                  </a:lnTo>
                  <a:lnTo>
                    <a:pt x="1001" y="149"/>
                  </a:lnTo>
                  <a:lnTo>
                    <a:pt x="975" y="157"/>
                  </a:lnTo>
                  <a:lnTo>
                    <a:pt x="908" y="191"/>
                  </a:lnTo>
                  <a:lnTo>
                    <a:pt x="830" y="211"/>
                  </a:lnTo>
                  <a:lnTo>
                    <a:pt x="742" y="218"/>
                  </a:lnTo>
                  <a:lnTo>
                    <a:pt x="652" y="216"/>
                  </a:lnTo>
                  <a:lnTo>
                    <a:pt x="558" y="204"/>
                  </a:lnTo>
                  <a:lnTo>
                    <a:pt x="469" y="187"/>
                  </a:lnTo>
                  <a:lnTo>
                    <a:pt x="385" y="165"/>
                  </a:lnTo>
                  <a:lnTo>
                    <a:pt x="311" y="143"/>
                  </a:lnTo>
                  <a:lnTo>
                    <a:pt x="253" y="129"/>
                  </a:lnTo>
                  <a:lnTo>
                    <a:pt x="198" y="134"/>
                  </a:lnTo>
                  <a:lnTo>
                    <a:pt x="146" y="149"/>
                  </a:lnTo>
                  <a:lnTo>
                    <a:pt x="100" y="167"/>
                  </a:lnTo>
                  <a:lnTo>
                    <a:pt x="59" y="178"/>
                  </a:lnTo>
                  <a:lnTo>
                    <a:pt x="29" y="177"/>
                  </a:lnTo>
                  <a:lnTo>
                    <a:pt x="8" y="156"/>
                  </a:lnTo>
                  <a:lnTo>
                    <a:pt x="0" y="109"/>
                  </a:lnTo>
                  <a:lnTo>
                    <a:pt x="30" y="58"/>
                  </a:lnTo>
                  <a:lnTo>
                    <a:pt x="57" y="34"/>
                  </a:lnTo>
                  <a:lnTo>
                    <a:pt x="84" y="29"/>
                  </a:lnTo>
                  <a:lnTo>
                    <a:pt x="114" y="36"/>
                  </a:lnTo>
                  <a:lnTo>
                    <a:pt x="146" y="49"/>
                  </a:lnTo>
                  <a:lnTo>
                    <a:pt x="186" y="63"/>
                  </a:lnTo>
                  <a:lnTo>
                    <a:pt x="233" y="68"/>
                  </a:lnTo>
                  <a:lnTo>
                    <a:pt x="292" y="62"/>
                  </a:lnTo>
                  <a:lnTo>
                    <a:pt x="386" y="30"/>
                  </a:lnTo>
                  <a:lnTo>
                    <a:pt x="477" y="10"/>
                  </a:lnTo>
                  <a:lnTo>
                    <a:pt x="567" y="0"/>
                  </a:lnTo>
                  <a:lnTo>
                    <a:pt x="656" y="0"/>
                  </a:lnTo>
                  <a:lnTo>
                    <a:pt x="744" y="6"/>
                  </a:lnTo>
                  <a:lnTo>
                    <a:pt x="835" y="21"/>
                  </a:lnTo>
                  <a:lnTo>
                    <a:pt x="929" y="43"/>
                  </a:lnTo>
                  <a:lnTo>
                    <a:pt x="1028" y="71"/>
                  </a:lnTo>
                  <a:lnTo>
                    <a:pt x="1044" y="72"/>
                  </a:lnTo>
                  <a:lnTo>
                    <a:pt x="1061" y="73"/>
                  </a:lnTo>
                  <a:lnTo>
                    <a:pt x="1075" y="75"/>
                  </a:lnTo>
                  <a:lnTo>
                    <a:pt x="1089" y="79"/>
                  </a:lnTo>
                  <a:lnTo>
                    <a:pt x="1098" y="83"/>
                  </a:lnTo>
                  <a:lnTo>
                    <a:pt x="1107" y="89"/>
                  </a:lnTo>
                  <a:lnTo>
                    <a:pt x="1113" y="97"/>
                  </a:lnTo>
                  <a:lnTo>
                    <a:pt x="1118" y="109"/>
                  </a:lnTo>
                  <a:close/>
                </a:path>
              </a:pathLst>
            </a:custGeom>
            <a:solidFill>
              <a:srgbClr val="F257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Freeform 602"/>
            <p:cNvSpPr>
              <a:spLocks/>
            </p:cNvSpPr>
            <p:nvPr/>
          </p:nvSpPr>
          <p:spPr bwMode="auto">
            <a:xfrm>
              <a:off x="2586" y="1418"/>
              <a:ext cx="557" cy="92"/>
            </a:xfrm>
            <a:custGeom>
              <a:avLst/>
              <a:gdLst>
                <a:gd name="T0" fmla="*/ 1 w 1112"/>
                <a:gd name="T1" fmla="*/ 1 h 184"/>
                <a:gd name="T2" fmla="*/ 1 w 1112"/>
                <a:gd name="T3" fmla="*/ 1 h 184"/>
                <a:gd name="T4" fmla="*/ 1 w 1112"/>
                <a:gd name="T5" fmla="*/ 1 h 184"/>
                <a:gd name="T6" fmla="*/ 1 w 1112"/>
                <a:gd name="T7" fmla="*/ 1 h 184"/>
                <a:gd name="T8" fmla="*/ 1 w 1112"/>
                <a:gd name="T9" fmla="*/ 1 h 184"/>
                <a:gd name="T10" fmla="*/ 1 w 1112"/>
                <a:gd name="T11" fmla="*/ 1 h 184"/>
                <a:gd name="T12" fmla="*/ 1 w 1112"/>
                <a:gd name="T13" fmla="*/ 1 h 184"/>
                <a:gd name="T14" fmla="*/ 1 w 1112"/>
                <a:gd name="T15" fmla="*/ 1 h 184"/>
                <a:gd name="T16" fmla="*/ 1 w 1112"/>
                <a:gd name="T17" fmla="*/ 1 h 184"/>
                <a:gd name="T18" fmla="*/ 1 w 1112"/>
                <a:gd name="T19" fmla="*/ 1 h 184"/>
                <a:gd name="T20" fmla="*/ 1 w 1112"/>
                <a:gd name="T21" fmla="*/ 1 h 184"/>
                <a:gd name="T22" fmla="*/ 1 w 1112"/>
                <a:gd name="T23" fmla="*/ 1 h 184"/>
                <a:gd name="T24" fmla="*/ 1 w 1112"/>
                <a:gd name="T25" fmla="*/ 1 h 184"/>
                <a:gd name="T26" fmla="*/ 1 w 1112"/>
                <a:gd name="T27" fmla="*/ 1 h 184"/>
                <a:gd name="T28" fmla="*/ 1 w 1112"/>
                <a:gd name="T29" fmla="*/ 1 h 184"/>
                <a:gd name="T30" fmla="*/ 1 w 1112"/>
                <a:gd name="T31" fmla="*/ 1 h 184"/>
                <a:gd name="T32" fmla="*/ 1 w 1112"/>
                <a:gd name="T33" fmla="*/ 1 h 184"/>
                <a:gd name="T34" fmla="*/ 1 w 1112"/>
                <a:gd name="T35" fmla="*/ 1 h 184"/>
                <a:gd name="T36" fmla="*/ 1 w 1112"/>
                <a:gd name="T37" fmla="*/ 1 h 184"/>
                <a:gd name="T38" fmla="*/ 1 w 1112"/>
                <a:gd name="T39" fmla="*/ 1 h 184"/>
                <a:gd name="T40" fmla="*/ 1 w 1112"/>
                <a:gd name="T41" fmla="*/ 1 h 184"/>
                <a:gd name="T42" fmla="*/ 1 w 1112"/>
                <a:gd name="T43" fmla="*/ 1 h 184"/>
                <a:gd name="T44" fmla="*/ 1 w 1112"/>
                <a:gd name="T45" fmla="*/ 1 h 184"/>
                <a:gd name="T46" fmla="*/ 1 w 1112"/>
                <a:gd name="T47" fmla="*/ 1 h 184"/>
                <a:gd name="T48" fmla="*/ 0 w 1112"/>
                <a:gd name="T49" fmla="*/ 1 h 184"/>
                <a:gd name="T50" fmla="*/ 1 w 1112"/>
                <a:gd name="T51" fmla="*/ 1 h 184"/>
                <a:gd name="T52" fmla="*/ 1 w 1112"/>
                <a:gd name="T53" fmla="*/ 1 h 184"/>
                <a:gd name="T54" fmla="*/ 1 w 1112"/>
                <a:gd name="T55" fmla="*/ 1 h 184"/>
                <a:gd name="T56" fmla="*/ 1 w 1112"/>
                <a:gd name="T57" fmla="*/ 1 h 184"/>
                <a:gd name="T58" fmla="*/ 1 w 1112"/>
                <a:gd name="T59" fmla="*/ 1 h 184"/>
                <a:gd name="T60" fmla="*/ 1 w 1112"/>
                <a:gd name="T61" fmla="*/ 1 h 184"/>
                <a:gd name="T62" fmla="*/ 1 w 1112"/>
                <a:gd name="T63" fmla="*/ 1 h 184"/>
                <a:gd name="T64" fmla="*/ 1 w 1112"/>
                <a:gd name="T65" fmla="*/ 1 h 184"/>
                <a:gd name="T66" fmla="*/ 1 w 1112"/>
                <a:gd name="T67" fmla="*/ 1 h 184"/>
                <a:gd name="T68" fmla="*/ 1 w 1112"/>
                <a:gd name="T69" fmla="*/ 1 h 184"/>
                <a:gd name="T70" fmla="*/ 1 w 1112"/>
                <a:gd name="T71" fmla="*/ 0 h 184"/>
                <a:gd name="T72" fmla="*/ 1 w 1112"/>
                <a:gd name="T73" fmla="*/ 0 h 184"/>
                <a:gd name="T74" fmla="*/ 1 w 1112"/>
                <a:gd name="T75" fmla="*/ 1 h 184"/>
                <a:gd name="T76" fmla="*/ 1 w 1112"/>
                <a:gd name="T77" fmla="*/ 1 h 184"/>
                <a:gd name="T78" fmla="*/ 1 w 1112"/>
                <a:gd name="T79" fmla="*/ 1 h 184"/>
                <a:gd name="T80" fmla="*/ 1 w 1112"/>
                <a:gd name="T81" fmla="*/ 1 h 184"/>
                <a:gd name="T82" fmla="*/ 1 w 1112"/>
                <a:gd name="T83" fmla="*/ 1 h 184"/>
                <a:gd name="T84" fmla="*/ 1 w 1112"/>
                <a:gd name="T85" fmla="*/ 1 h 184"/>
                <a:gd name="T86" fmla="*/ 1 w 1112"/>
                <a:gd name="T87" fmla="*/ 1 h 184"/>
                <a:gd name="T88" fmla="*/ 1 w 1112"/>
                <a:gd name="T89" fmla="*/ 1 h 184"/>
                <a:gd name="T90" fmla="*/ 1 w 1112"/>
                <a:gd name="T91" fmla="*/ 1 h 184"/>
                <a:gd name="T92" fmla="*/ 1 w 1112"/>
                <a:gd name="T93" fmla="*/ 1 h 184"/>
                <a:gd name="T94" fmla="*/ 1 w 1112"/>
                <a:gd name="T95" fmla="*/ 1 h 184"/>
                <a:gd name="T96" fmla="*/ 1 w 1112"/>
                <a:gd name="T97" fmla="*/ 1 h 18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2"/>
                <a:gd name="T148" fmla="*/ 0 h 184"/>
                <a:gd name="T149" fmla="*/ 1112 w 1112"/>
                <a:gd name="T150" fmla="*/ 184 h 18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2" h="184">
                  <a:moveTo>
                    <a:pt x="1112" y="96"/>
                  </a:moveTo>
                  <a:lnTo>
                    <a:pt x="1103" y="118"/>
                  </a:lnTo>
                  <a:lnTo>
                    <a:pt x="1092" y="131"/>
                  </a:lnTo>
                  <a:lnTo>
                    <a:pt x="1077" y="135"/>
                  </a:lnTo>
                  <a:lnTo>
                    <a:pt x="1062" y="135"/>
                  </a:lnTo>
                  <a:lnTo>
                    <a:pt x="1042" y="131"/>
                  </a:lnTo>
                  <a:lnTo>
                    <a:pt x="1019" y="129"/>
                  </a:lnTo>
                  <a:lnTo>
                    <a:pt x="995" y="128"/>
                  </a:lnTo>
                  <a:lnTo>
                    <a:pt x="969" y="134"/>
                  </a:lnTo>
                  <a:lnTo>
                    <a:pt x="902" y="164"/>
                  </a:lnTo>
                  <a:lnTo>
                    <a:pt x="824" y="179"/>
                  </a:lnTo>
                  <a:lnTo>
                    <a:pt x="736" y="184"/>
                  </a:lnTo>
                  <a:lnTo>
                    <a:pt x="646" y="179"/>
                  </a:lnTo>
                  <a:lnTo>
                    <a:pt x="552" y="168"/>
                  </a:lnTo>
                  <a:lnTo>
                    <a:pt x="463" y="152"/>
                  </a:lnTo>
                  <a:lnTo>
                    <a:pt x="379" y="133"/>
                  </a:lnTo>
                  <a:lnTo>
                    <a:pt x="305" y="115"/>
                  </a:lnTo>
                  <a:lnTo>
                    <a:pt x="249" y="104"/>
                  </a:lnTo>
                  <a:lnTo>
                    <a:pt x="195" y="108"/>
                  </a:lnTo>
                  <a:lnTo>
                    <a:pt x="144" y="120"/>
                  </a:lnTo>
                  <a:lnTo>
                    <a:pt x="99" y="137"/>
                  </a:lnTo>
                  <a:lnTo>
                    <a:pt x="59" y="148"/>
                  </a:lnTo>
                  <a:lnTo>
                    <a:pt x="28" y="149"/>
                  </a:lnTo>
                  <a:lnTo>
                    <a:pt x="7" y="131"/>
                  </a:lnTo>
                  <a:lnTo>
                    <a:pt x="0" y="91"/>
                  </a:lnTo>
                  <a:lnTo>
                    <a:pt x="29" y="48"/>
                  </a:lnTo>
                  <a:lnTo>
                    <a:pt x="57" y="28"/>
                  </a:lnTo>
                  <a:lnTo>
                    <a:pt x="82" y="24"/>
                  </a:lnTo>
                  <a:lnTo>
                    <a:pt x="110" y="31"/>
                  </a:lnTo>
                  <a:lnTo>
                    <a:pt x="142" y="43"/>
                  </a:lnTo>
                  <a:lnTo>
                    <a:pt x="181" y="54"/>
                  </a:lnTo>
                  <a:lnTo>
                    <a:pt x="227" y="59"/>
                  </a:lnTo>
                  <a:lnTo>
                    <a:pt x="286" y="53"/>
                  </a:lnTo>
                  <a:lnTo>
                    <a:pt x="379" y="26"/>
                  </a:lnTo>
                  <a:lnTo>
                    <a:pt x="469" y="9"/>
                  </a:lnTo>
                  <a:lnTo>
                    <a:pt x="559" y="0"/>
                  </a:lnTo>
                  <a:lnTo>
                    <a:pt x="648" y="0"/>
                  </a:lnTo>
                  <a:lnTo>
                    <a:pt x="736" y="6"/>
                  </a:lnTo>
                  <a:lnTo>
                    <a:pt x="829" y="18"/>
                  </a:lnTo>
                  <a:lnTo>
                    <a:pt x="923" y="37"/>
                  </a:lnTo>
                  <a:lnTo>
                    <a:pt x="1022" y="63"/>
                  </a:lnTo>
                  <a:lnTo>
                    <a:pt x="1038" y="64"/>
                  </a:lnTo>
                  <a:lnTo>
                    <a:pt x="1055" y="65"/>
                  </a:lnTo>
                  <a:lnTo>
                    <a:pt x="1069" y="65"/>
                  </a:lnTo>
                  <a:lnTo>
                    <a:pt x="1083" y="68"/>
                  </a:lnTo>
                  <a:lnTo>
                    <a:pt x="1092" y="71"/>
                  </a:lnTo>
                  <a:lnTo>
                    <a:pt x="1101" y="77"/>
                  </a:lnTo>
                  <a:lnTo>
                    <a:pt x="1107" y="85"/>
                  </a:lnTo>
                  <a:lnTo>
                    <a:pt x="1112" y="9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Freeform 603"/>
            <p:cNvSpPr>
              <a:spLocks/>
            </p:cNvSpPr>
            <p:nvPr/>
          </p:nvSpPr>
          <p:spPr bwMode="auto">
            <a:xfrm>
              <a:off x="2289" y="2013"/>
              <a:ext cx="777" cy="166"/>
            </a:xfrm>
            <a:custGeom>
              <a:avLst/>
              <a:gdLst>
                <a:gd name="T0" fmla="*/ 0 w 1555"/>
                <a:gd name="T1" fmla="*/ 1 h 332"/>
                <a:gd name="T2" fmla="*/ 0 w 1555"/>
                <a:gd name="T3" fmla="*/ 1 h 332"/>
                <a:gd name="T4" fmla="*/ 0 w 1555"/>
                <a:gd name="T5" fmla="*/ 1 h 332"/>
                <a:gd name="T6" fmla="*/ 0 w 1555"/>
                <a:gd name="T7" fmla="*/ 1 h 332"/>
                <a:gd name="T8" fmla="*/ 0 w 1555"/>
                <a:gd name="T9" fmla="*/ 1 h 332"/>
                <a:gd name="T10" fmla="*/ 0 w 1555"/>
                <a:gd name="T11" fmla="*/ 1 h 332"/>
                <a:gd name="T12" fmla="*/ 0 w 1555"/>
                <a:gd name="T13" fmla="*/ 1 h 332"/>
                <a:gd name="T14" fmla="*/ 0 w 1555"/>
                <a:gd name="T15" fmla="*/ 1 h 332"/>
                <a:gd name="T16" fmla="*/ 0 w 1555"/>
                <a:gd name="T17" fmla="*/ 1 h 332"/>
                <a:gd name="T18" fmla="*/ 0 w 1555"/>
                <a:gd name="T19" fmla="*/ 1 h 332"/>
                <a:gd name="T20" fmla="*/ 0 w 1555"/>
                <a:gd name="T21" fmla="*/ 1 h 332"/>
                <a:gd name="T22" fmla="*/ 0 w 1555"/>
                <a:gd name="T23" fmla="*/ 1 h 332"/>
                <a:gd name="T24" fmla="*/ 0 w 1555"/>
                <a:gd name="T25" fmla="*/ 1 h 332"/>
                <a:gd name="T26" fmla="*/ 0 w 1555"/>
                <a:gd name="T27" fmla="*/ 1 h 332"/>
                <a:gd name="T28" fmla="*/ 0 w 1555"/>
                <a:gd name="T29" fmla="*/ 1 h 332"/>
                <a:gd name="T30" fmla="*/ 0 w 1555"/>
                <a:gd name="T31" fmla="*/ 1 h 332"/>
                <a:gd name="T32" fmla="*/ 0 w 1555"/>
                <a:gd name="T33" fmla="*/ 1 h 332"/>
                <a:gd name="T34" fmla="*/ 0 w 1555"/>
                <a:gd name="T35" fmla="*/ 1 h 332"/>
                <a:gd name="T36" fmla="*/ 0 w 1555"/>
                <a:gd name="T37" fmla="*/ 1 h 332"/>
                <a:gd name="T38" fmla="*/ 0 w 1555"/>
                <a:gd name="T39" fmla="*/ 1 h 332"/>
                <a:gd name="T40" fmla="*/ 0 w 1555"/>
                <a:gd name="T41" fmla="*/ 1 h 332"/>
                <a:gd name="T42" fmla="*/ 0 w 1555"/>
                <a:gd name="T43" fmla="*/ 1 h 332"/>
                <a:gd name="T44" fmla="*/ 0 w 1555"/>
                <a:gd name="T45" fmla="*/ 1 h 332"/>
                <a:gd name="T46" fmla="*/ 0 w 1555"/>
                <a:gd name="T47" fmla="*/ 1 h 332"/>
                <a:gd name="T48" fmla="*/ 0 w 1555"/>
                <a:gd name="T49" fmla="*/ 1 h 332"/>
                <a:gd name="T50" fmla="*/ 0 w 1555"/>
                <a:gd name="T51" fmla="*/ 1 h 332"/>
                <a:gd name="T52" fmla="*/ 0 w 1555"/>
                <a:gd name="T53" fmla="*/ 1 h 332"/>
                <a:gd name="T54" fmla="*/ 0 w 1555"/>
                <a:gd name="T55" fmla="*/ 1 h 332"/>
                <a:gd name="T56" fmla="*/ 0 w 1555"/>
                <a:gd name="T57" fmla="*/ 1 h 332"/>
                <a:gd name="T58" fmla="*/ 0 w 1555"/>
                <a:gd name="T59" fmla="*/ 0 h 332"/>
                <a:gd name="T60" fmla="*/ 0 w 1555"/>
                <a:gd name="T61" fmla="*/ 1 h 332"/>
                <a:gd name="T62" fmla="*/ 0 w 1555"/>
                <a:gd name="T63" fmla="*/ 1 h 332"/>
                <a:gd name="T64" fmla="*/ 0 w 1555"/>
                <a:gd name="T65" fmla="*/ 1 h 3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55"/>
                <a:gd name="T100" fmla="*/ 0 h 332"/>
                <a:gd name="T101" fmla="*/ 1555 w 1555"/>
                <a:gd name="T102" fmla="*/ 332 h 3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55" h="332">
                  <a:moveTo>
                    <a:pt x="1555" y="56"/>
                  </a:moveTo>
                  <a:lnTo>
                    <a:pt x="1532" y="105"/>
                  </a:lnTo>
                  <a:lnTo>
                    <a:pt x="1520" y="151"/>
                  </a:lnTo>
                  <a:lnTo>
                    <a:pt x="1512" y="193"/>
                  </a:lnTo>
                  <a:lnTo>
                    <a:pt x="1507" y="231"/>
                  </a:lnTo>
                  <a:lnTo>
                    <a:pt x="1497" y="262"/>
                  </a:lnTo>
                  <a:lnTo>
                    <a:pt x="1480" y="288"/>
                  </a:lnTo>
                  <a:lnTo>
                    <a:pt x="1448" y="309"/>
                  </a:lnTo>
                  <a:lnTo>
                    <a:pt x="1402" y="324"/>
                  </a:lnTo>
                  <a:lnTo>
                    <a:pt x="1245" y="329"/>
                  </a:lnTo>
                  <a:lnTo>
                    <a:pt x="1076" y="332"/>
                  </a:lnTo>
                  <a:lnTo>
                    <a:pt x="895" y="331"/>
                  </a:lnTo>
                  <a:lnTo>
                    <a:pt x="711" y="325"/>
                  </a:lnTo>
                  <a:lnTo>
                    <a:pt x="527" y="309"/>
                  </a:lnTo>
                  <a:lnTo>
                    <a:pt x="349" y="286"/>
                  </a:lnTo>
                  <a:lnTo>
                    <a:pt x="183" y="251"/>
                  </a:lnTo>
                  <a:lnTo>
                    <a:pt x="33" y="205"/>
                  </a:lnTo>
                  <a:lnTo>
                    <a:pt x="5" y="182"/>
                  </a:lnTo>
                  <a:lnTo>
                    <a:pt x="0" y="161"/>
                  </a:lnTo>
                  <a:lnTo>
                    <a:pt x="12" y="142"/>
                  </a:lnTo>
                  <a:lnTo>
                    <a:pt x="36" y="127"/>
                  </a:lnTo>
                  <a:lnTo>
                    <a:pt x="66" y="112"/>
                  </a:lnTo>
                  <a:lnTo>
                    <a:pt x="101" y="101"/>
                  </a:lnTo>
                  <a:lnTo>
                    <a:pt x="134" y="91"/>
                  </a:lnTo>
                  <a:lnTo>
                    <a:pt x="161" y="85"/>
                  </a:lnTo>
                  <a:lnTo>
                    <a:pt x="251" y="64"/>
                  </a:lnTo>
                  <a:lnTo>
                    <a:pt x="420" y="43"/>
                  </a:lnTo>
                  <a:lnTo>
                    <a:pt x="640" y="23"/>
                  </a:lnTo>
                  <a:lnTo>
                    <a:pt x="886" y="8"/>
                  </a:lnTo>
                  <a:lnTo>
                    <a:pt x="1127" y="0"/>
                  </a:lnTo>
                  <a:lnTo>
                    <a:pt x="1339" y="4"/>
                  </a:lnTo>
                  <a:lnTo>
                    <a:pt x="1489" y="21"/>
                  </a:lnTo>
                  <a:lnTo>
                    <a:pt x="1555" y="56"/>
                  </a:lnTo>
                  <a:close/>
                </a:path>
              </a:pathLst>
            </a:custGeom>
            <a:solidFill>
              <a:srgbClr val="FFB83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Freeform 604"/>
            <p:cNvSpPr>
              <a:spLocks/>
            </p:cNvSpPr>
            <p:nvPr/>
          </p:nvSpPr>
          <p:spPr bwMode="auto">
            <a:xfrm>
              <a:off x="2289" y="2013"/>
              <a:ext cx="777" cy="143"/>
            </a:xfrm>
            <a:custGeom>
              <a:avLst/>
              <a:gdLst>
                <a:gd name="T0" fmla="*/ 0 w 1555"/>
                <a:gd name="T1" fmla="*/ 0 h 287"/>
                <a:gd name="T2" fmla="*/ 0 w 1555"/>
                <a:gd name="T3" fmla="*/ 0 h 287"/>
                <a:gd name="T4" fmla="*/ 0 w 1555"/>
                <a:gd name="T5" fmla="*/ 0 h 287"/>
                <a:gd name="T6" fmla="*/ 0 w 1555"/>
                <a:gd name="T7" fmla="*/ 0 h 287"/>
                <a:gd name="T8" fmla="*/ 0 w 1555"/>
                <a:gd name="T9" fmla="*/ 0 h 287"/>
                <a:gd name="T10" fmla="*/ 0 w 1555"/>
                <a:gd name="T11" fmla="*/ 0 h 287"/>
                <a:gd name="T12" fmla="*/ 0 w 1555"/>
                <a:gd name="T13" fmla="*/ 0 h 287"/>
                <a:gd name="T14" fmla="*/ 0 w 1555"/>
                <a:gd name="T15" fmla="*/ 0 h 287"/>
                <a:gd name="T16" fmla="*/ 0 w 1555"/>
                <a:gd name="T17" fmla="*/ 0 h 287"/>
                <a:gd name="T18" fmla="*/ 0 w 1555"/>
                <a:gd name="T19" fmla="*/ 0 h 287"/>
                <a:gd name="T20" fmla="*/ 0 w 1555"/>
                <a:gd name="T21" fmla="*/ 0 h 287"/>
                <a:gd name="T22" fmla="*/ 0 w 1555"/>
                <a:gd name="T23" fmla="*/ 0 h 287"/>
                <a:gd name="T24" fmla="*/ 0 w 1555"/>
                <a:gd name="T25" fmla="*/ 0 h 287"/>
                <a:gd name="T26" fmla="*/ 0 w 1555"/>
                <a:gd name="T27" fmla="*/ 0 h 287"/>
                <a:gd name="T28" fmla="*/ 0 w 1555"/>
                <a:gd name="T29" fmla="*/ 0 h 287"/>
                <a:gd name="T30" fmla="*/ 0 w 1555"/>
                <a:gd name="T31" fmla="*/ 0 h 287"/>
                <a:gd name="T32" fmla="*/ 0 w 1555"/>
                <a:gd name="T33" fmla="*/ 0 h 287"/>
                <a:gd name="T34" fmla="*/ 0 w 1555"/>
                <a:gd name="T35" fmla="*/ 0 h 287"/>
                <a:gd name="T36" fmla="*/ 0 w 1555"/>
                <a:gd name="T37" fmla="*/ 0 h 287"/>
                <a:gd name="T38" fmla="*/ 0 w 1555"/>
                <a:gd name="T39" fmla="*/ 0 h 287"/>
                <a:gd name="T40" fmla="*/ 0 w 1555"/>
                <a:gd name="T41" fmla="*/ 0 h 287"/>
                <a:gd name="T42" fmla="*/ 0 w 1555"/>
                <a:gd name="T43" fmla="*/ 0 h 287"/>
                <a:gd name="T44" fmla="*/ 0 w 1555"/>
                <a:gd name="T45" fmla="*/ 0 h 287"/>
                <a:gd name="T46" fmla="*/ 0 w 1555"/>
                <a:gd name="T47" fmla="*/ 0 h 287"/>
                <a:gd name="T48" fmla="*/ 0 w 1555"/>
                <a:gd name="T49" fmla="*/ 0 h 287"/>
                <a:gd name="T50" fmla="*/ 0 w 1555"/>
                <a:gd name="T51" fmla="*/ 0 h 287"/>
                <a:gd name="T52" fmla="*/ 0 w 1555"/>
                <a:gd name="T53" fmla="*/ 0 h 287"/>
                <a:gd name="T54" fmla="*/ 0 w 1555"/>
                <a:gd name="T55" fmla="*/ 0 h 287"/>
                <a:gd name="T56" fmla="*/ 0 w 1555"/>
                <a:gd name="T57" fmla="*/ 0 h 287"/>
                <a:gd name="T58" fmla="*/ 0 w 1555"/>
                <a:gd name="T59" fmla="*/ 0 h 287"/>
                <a:gd name="T60" fmla="*/ 0 w 1555"/>
                <a:gd name="T61" fmla="*/ 0 h 287"/>
                <a:gd name="T62" fmla="*/ 0 w 1555"/>
                <a:gd name="T63" fmla="*/ 0 h 287"/>
                <a:gd name="T64" fmla="*/ 0 w 1555"/>
                <a:gd name="T65" fmla="*/ 0 h 28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55"/>
                <a:gd name="T100" fmla="*/ 0 h 287"/>
                <a:gd name="T101" fmla="*/ 1555 w 1555"/>
                <a:gd name="T102" fmla="*/ 287 h 28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55" h="287">
                  <a:moveTo>
                    <a:pt x="1555" y="56"/>
                  </a:moveTo>
                  <a:lnTo>
                    <a:pt x="1537" y="98"/>
                  </a:lnTo>
                  <a:lnTo>
                    <a:pt x="1526" y="137"/>
                  </a:lnTo>
                  <a:lnTo>
                    <a:pt x="1519" y="172"/>
                  </a:lnTo>
                  <a:lnTo>
                    <a:pt x="1513" y="204"/>
                  </a:lnTo>
                  <a:lnTo>
                    <a:pt x="1504" y="230"/>
                  </a:lnTo>
                  <a:lnTo>
                    <a:pt x="1488" y="253"/>
                  </a:lnTo>
                  <a:lnTo>
                    <a:pt x="1461" y="271"/>
                  </a:lnTo>
                  <a:lnTo>
                    <a:pt x="1422" y="286"/>
                  </a:lnTo>
                  <a:lnTo>
                    <a:pt x="1271" y="287"/>
                  </a:lnTo>
                  <a:lnTo>
                    <a:pt x="1104" y="287"/>
                  </a:lnTo>
                  <a:lnTo>
                    <a:pt x="923" y="283"/>
                  </a:lnTo>
                  <a:lnTo>
                    <a:pt x="736" y="276"/>
                  </a:lnTo>
                  <a:lnTo>
                    <a:pt x="546" y="265"/>
                  </a:lnTo>
                  <a:lnTo>
                    <a:pt x="362" y="250"/>
                  </a:lnTo>
                  <a:lnTo>
                    <a:pt x="189" y="230"/>
                  </a:lnTo>
                  <a:lnTo>
                    <a:pt x="33" y="205"/>
                  </a:lnTo>
                  <a:lnTo>
                    <a:pt x="5" y="182"/>
                  </a:lnTo>
                  <a:lnTo>
                    <a:pt x="0" y="161"/>
                  </a:lnTo>
                  <a:lnTo>
                    <a:pt x="12" y="142"/>
                  </a:lnTo>
                  <a:lnTo>
                    <a:pt x="36" y="127"/>
                  </a:lnTo>
                  <a:lnTo>
                    <a:pt x="66" y="112"/>
                  </a:lnTo>
                  <a:lnTo>
                    <a:pt x="101" y="101"/>
                  </a:lnTo>
                  <a:lnTo>
                    <a:pt x="134" y="91"/>
                  </a:lnTo>
                  <a:lnTo>
                    <a:pt x="161" y="85"/>
                  </a:lnTo>
                  <a:lnTo>
                    <a:pt x="251" y="64"/>
                  </a:lnTo>
                  <a:lnTo>
                    <a:pt x="420" y="43"/>
                  </a:lnTo>
                  <a:lnTo>
                    <a:pt x="640" y="23"/>
                  </a:lnTo>
                  <a:lnTo>
                    <a:pt x="886" y="8"/>
                  </a:lnTo>
                  <a:lnTo>
                    <a:pt x="1127" y="0"/>
                  </a:lnTo>
                  <a:lnTo>
                    <a:pt x="1339" y="4"/>
                  </a:lnTo>
                  <a:lnTo>
                    <a:pt x="1489" y="21"/>
                  </a:lnTo>
                  <a:lnTo>
                    <a:pt x="1555" y="56"/>
                  </a:lnTo>
                  <a:close/>
                </a:path>
              </a:pathLst>
            </a:custGeom>
            <a:solidFill>
              <a:srgbClr val="FFC2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Freeform 605"/>
            <p:cNvSpPr>
              <a:spLocks/>
            </p:cNvSpPr>
            <p:nvPr/>
          </p:nvSpPr>
          <p:spPr bwMode="auto">
            <a:xfrm>
              <a:off x="2289" y="2013"/>
              <a:ext cx="777" cy="123"/>
            </a:xfrm>
            <a:custGeom>
              <a:avLst/>
              <a:gdLst>
                <a:gd name="T0" fmla="*/ 0 w 1555"/>
                <a:gd name="T1" fmla="*/ 0 h 247"/>
                <a:gd name="T2" fmla="*/ 0 w 1555"/>
                <a:gd name="T3" fmla="*/ 0 h 247"/>
                <a:gd name="T4" fmla="*/ 0 w 1555"/>
                <a:gd name="T5" fmla="*/ 0 h 247"/>
                <a:gd name="T6" fmla="*/ 0 w 1555"/>
                <a:gd name="T7" fmla="*/ 0 h 247"/>
                <a:gd name="T8" fmla="*/ 0 w 1555"/>
                <a:gd name="T9" fmla="*/ 0 h 247"/>
                <a:gd name="T10" fmla="*/ 0 w 1555"/>
                <a:gd name="T11" fmla="*/ 0 h 247"/>
                <a:gd name="T12" fmla="*/ 0 w 1555"/>
                <a:gd name="T13" fmla="*/ 0 h 247"/>
                <a:gd name="T14" fmla="*/ 0 w 1555"/>
                <a:gd name="T15" fmla="*/ 0 h 247"/>
                <a:gd name="T16" fmla="*/ 0 w 1555"/>
                <a:gd name="T17" fmla="*/ 0 h 247"/>
                <a:gd name="T18" fmla="*/ 0 w 1555"/>
                <a:gd name="T19" fmla="*/ 0 h 247"/>
                <a:gd name="T20" fmla="*/ 0 w 1555"/>
                <a:gd name="T21" fmla="*/ 0 h 247"/>
                <a:gd name="T22" fmla="*/ 0 w 1555"/>
                <a:gd name="T23" fmla="*/ 0 h 247"/>
                <a:gd name="T24" fmla="*/ 0 w 1555"/>
                <a:gd name="T25" fmla="*/ 0 h 247"/>
                <a:gd name="T26" fmla="*/ 0 w 1555"/>
                <a:gd name="T27" fmla="*/ 0 h 247"/>
                <a:gd name="T28" fmla="*/ 0 w 1555"/>
                <a:gd name="T29" fmla="*/ 0 h 247"/>
                <a:gd name="T30" fmla="*/ 0 w 1555"/>
                <a:gd name="T31" fmla="*/ 0 h 247"/>
                <a:gd name="T32" fmla="*/ 0 w 1555"/>
                <a:gd name="T33" fmla="*/ 0 h 247"/>
                <a:gd name="T34" fmla="*/ 0 w 1555"/>
                <a:gd name="T35" fmla="*/ 0 h 247"/>
                <a:gd name="T36" fmla="*/ 0 w 1555"/>
                <a:gd name="T37" fmla="*/ 0 h 247"/>
                <a:gd name="T38" fmla="*/ 0 w 1555"/>
                <a:gd name="T39" fmla="*/ 0 h 247"/>
                <a:gd name="T40" fmla="*/ 0 w 1555"/>
                <a:gd name="T41" fmla="*/ 0 h 247"/>
                <a:gd name="T42" fmla="*/ 0 w 1555"/>
                <a:gd name="T43" fmla="*/ 0 h 247"/>
                <a:gd name="T44" fmla="*/ 0 w 1555"/>
                <a:gd name="T45" fmla="*/ 0 h 247"/>
                <a:gd name="T46" fmla="*/ 0 w 1555"/>
                <a:gd name="T47" fmla="*/ 0 h 247"/>
                <a:gd name="T48" fmla="*/ 0 w 1555"/>
                <a:gd name="T49" fmla="*/ 0 h 247"/>
                <a:gd name="T50" fmla="*/ 0 w 1555"/>
                <a:gd name="T51" fmla="*/ 0 h 247"/>
                <a:gd name="T52" fmla="*/ 0 w 1555"/>
                <a:gd name="T53" fmla="*/ 0 h 247"/>
                <a:gd name="T54" fmla="*/ 0 w 1555"/>
                <a:gd name="T55" fmla="*/ 0 h 247"/>
                <a:gd name="T56" fmla="*/ 0 w 1555"/>
                <a:gd name="T57" fmla="*/ 0 h 247"/>
                <a:gd name="T58" fmla="*/ 0 w 1555"/>
                <a:gd name="T59" fmla="*/ 0 h 247"/>
                <a:gd name="T60" fmla="*/ 0 w 1555"/>
                <a:gd name="T61" fmla="*/ 0 h 247"/>
                <a:gd name="T62" fmla="*/ 0 w 1555"/>
                <a:gd name="T63" fmla="*/ 0 h 247"/>
                <a:gd name="T64" fmla="*/ 0 w 1555"/>
                <a:gd name="T65" fmla="*/ 0 h 2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55"/>
                <a:gd name="T100" fmla="*/ 0 h 247"/>
                <a:gd name="T101" fmla="*/ 1555 w 1555"/>
                <a:gd name="T102" fmla="*/ 247 h 24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55" h="247">
                  <a:moveTo>
                    <a:pt x="1555" y="56"/>
                  </a:moveTo>
                  <a:lnTo>
                    <a:pt x="1539" y="93"/>
                  </a:lnTo>
                  <a:lnTo>
                    <a:pt x="1530" y="127"/>
                  </a:lnTo>
                  <a:lnTo>
                    <a:pt x="1524" y="155"/>
                  </a:lnTo>
                  <a:lnTo>
                    <a:pt x="1519" y="182"/>
                  </a:lnTo>
                  <a:lnTo>
                    <a:pt x="1509" y="203"/>
                  </a:lnTo>
                  <a:lnTo>
                    <a:pt x="1494" y="222"/>
                  </a:lnTo>
                  <a:lnTo>
                    <a:pt x="1470" y="235"/>
                  </a:lnTo>
                  <a:lnTo>
                    <a:pt x="1436" y="247"/>
                  </a:lnTo>
                  <a:lnTo>
                    <a:pt x="1294" y="245"/>
                  </a:lnTo>
                  <a:lnTo>
                    <a:pt x="1131" y="241"/>
                  </a:lnTo>
                  <a:lnTo>
                    <a:pt x="949" y="234"/>
                  </a:lnTo>
                  <a:lnTo>
                    <a:pt x="759" y="229"/>
                  </a:lnTo>
                  <a:lnTo>
                    <a:pt x="564" y="221"/>
                  </a:lnTo>
                  <a:lnTo>
                    <a:pt x="374" y="214"/>
                  </a:lnTo>
                  <a:lnTo>
                    <a:pt x="194" y="208"/>
                  </a:lnTo>
                  <a:lnTo>
                    <a:pt x="33" y="205"/>
                  </a:lnTo>
                  <a:lnTo>
                    <a:pt x="5" y="182"/>
                  </a:lnTo>
                  <a:lnTo>
                    <a:pt x="0" y="161"/>
                  </a:lnTo>
                  <a:lnTo>
                    <a:pt x="12" y="142"/>
                  </a:lnTo>
                  <a:lnTo>
                    <a:pt x="36" y="127"/>
                  </a:lnTo>
                  <a:lnTo>
                    <a:pt x="66" y="112"/>
                  </a:lnTo>
                  <a:lnTo>
                    <a:pt x="101" y="101"/>
                  </a:lnTo>
                  <a:lnTo>
                    <a:pt x="134" y="91"/>
                  </a:lnTo>
                  <a:lnTo>
                    <a:pt x="161" y="85"/>
                  </a:lnTo>
                  <a:lnTo>
                    <a:pt x="251" y="64"/>
                  </a:lnTo>
                  <a:lnTo>
                    <a:pt x="420" y="43"/>
                  </a:lnTo>
                  <a:lnTo>
                    <a:pt x="640" y="23"/>
                  </a:lnTo>
                  <a:lnTo>
                    <a:pt x="886" y="8"/>
                  </a:lnTo>
                  <a:lnTo>
                    <a:pt x="1127" y="0"/>
                  </a:lnTo>
                  <a:lnTo>
                    <a:pt x="1339" y="4"/>
                  </a:lnTo>
                  <a:lnTo>
                    <a:pt x="1489" y="21"/>
                  </a:lnTo>
                  <a:lnTo>
                    <a:pt x="1555" y="56"/>
                  </a:lnTo>
                  <a:close/>
                </a:path>
              </a:pathLst>
            </a:custGeom>
            <a:solidFill>
              <a:srgbClr val="FFCC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Freeform 606"/>
            <p:cNvSpPr>
              <a:spLocks/>
            </p:cNvSpPr>
            <p:nvPr/>
          </p:nvSpPr>
          <p:spPr bwMode="auto">
            <a:xfrm>
              <a:off x="2289" y="2013"/>
              <a:ext cx="777" cy="107"/>
            </a:xfrm>
            <a:custGeom>
              <a:avLst/>
              <a:gdLst>
                <a:gd name="T0" fmla="*/ 0 w 1555"/>
                <a:gd name="T1" fmla="*/ 1 h 214"/>
                <a:gd name="T2" fmla="*/ 0 w 1555"/>
                <a:gd name="T3" fmla="*/ 1 h 214"/>
                <a:gd name="T4" fmla="*/ 0 w 1555"/>
                <a:gd name="T5" fmla="*/ 1 h 214"/>
                <a:gd name="T6" fmla="*/ 0 w 1555"/>
                <a:gd name="T7" fmla="*/ 1 h 214"/>
                <a:gd name="T8" fmla="*/ 0 w 1555"/>
                <a:gd name="T9" fmla="*/ 1 h 214"/>
                <a:gd name="T10" fmla="*/ 0 w 1555"/>
                <a:gd name="T11" fmla="*/ 1 h 214"/>
                <a:gd name="T12" fmla="*/ 0 w 1555"/>
                <a:gd name="T13" fmla="*/ 1 h 214"/>
                <a:gd name="T14" fmla="*/ 0 w 1555"/>
                <a:gd name="T15" fmla="*/ 1 h 214"/>
                <a:gd name="T16" fmla="*/ 0 w 1555"/>
                <a:gd name="T17" fmla="*/ 1 h 214"/>
                <a:gd name="T18" fmla="*/ 0 w 1555"/>
                <a:gd name="T19" fmla="*/ 1 h 214"/>
                <a:gd name="T20" fmla="*/ 0 w 1555"/>
                <a:gd name="T21" fmla="*/ 1 h 214"/>
                <a:gd name="T22" fmla="*/ 0 w 1555"/>
                <a:gd name="T23" fmla="*/ 1 h 214"/>
                <a:gd name="T24" fmla="*/ 0 w 1555"/>
                <a:gd name="T25" fmla="*/ 1 h 214"/>
                <a:gd name="T26" fmla="*/ 0 w 1555"/>
                <a:gd name="T27" fmla="*/ 1 h 214"/>
                <a:gd name="T28" fmla="*/ 0 w 1555"/>
                <a:gd name="T29" fmla="*/ 1 h 214"/>
                <a:gd name="T30" fmla="*/ 0 w 1555"/>
                <a:gd name="T31" fmla="*/ 1 h 214"/>
                <a:gd name="T32" fmla="*/ 0 w 1555"/>
                <a:gd name="T33" fmla="*/ 1 h 214"/>
                <a:gd name="T34" fmla="*/ 0 w 1555"/>
                <a:gd name="T35" fmla="*/ 1 h 214"/>
                <a:gd name="T36" fmla="*/ 0 w 1555"/>
                <a:gd name="T37" fmla="*/ 1 h 214"/>
                <a:gd name="T38" fmla="*/ 0 w 1555"/>
                <a:gd name="T39" fmla="*/ 1 h 214"/>
                <a:gd name="T40" fmla="*/ 0 w 1555"/>
                <a:gd name="T41" fmla="*/ 1 h 214"/>
                <a:gd name="T42" fmla="*/ 0 w 1555"/>
                <a:gd name="T43" fmla="*/ 1 h 214"/>
                <a:gd name="T44" fmla="*/ 0 w 1555"/>
                <a:gd name="T45" fmla="*/ 1 h 214"/>
                <a:gd name="T46" fmla="*/ 0 w 1555"/>
                <a:gd name="T47" fmla="*/ 1 h 214"/>
                <a:gd name="T48" fmla="*/ 0 w 1555"/>
                <a:gd name="T49" fmla="*/ 1 h 214"/>
                <a:gd name="T50" fmla="*/ 0 w 1555"/>
                <a:gd name="T51" fmla="*/ 1 h 214"/>
                <a:gd name="T52" fmla="*/ 0 w 1555"/>
                <a:gd name="T53" fmla="*/ 1 h 214"/>
                <a:gd name="T54" fmla="*/ 0 w 1555"/>
                <a:gd name="T55" fmla="*/ 1 h 214"/>
                <a:gd name="T56" fmla="*/ 0 w 1555"/>
                <a:gd name="T57" fmla="*/ 1 h 214"/>
                <a:gd name="T58" fmla="*/ 0 w 1555"/>
                <a:gd name="T59" fmla="*/ 0 h 214"/>
                <a:gd name="T60" fmla="*/ 0 w 1555"/>
                <a:gd name="T61" fmla="*/ 1 h 214"/>
                <a:gd name="T62" fmla="*/ 0 w 1555"/>
                <a:gd name="T63" fmla="*/ 1 h 214"/>
                <a:gd name="T64" fmla="*/ 0 w 1555"/>
                <a:gd name="T65" fmla="*/ 1 h 2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55"/>
                <a:gd name="T100" fmla="*/ 0 h 214"/>
                <a:gd name="T101" fmla="*/ 1555 w 1555"/>
                <a:gd name="T102" fmla="*/ 214 h 2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55" h="214">
                  <a:moveTo>
                    <a:pt x="1555" y="56"/>
                  </a:moveTo>
                  <a:lnTo>
                    <a:pt x="1543" y="86"/>
                  </a:lnTo>
                  <a:lnTo>
                    <a:pt x="1535" y="113"/>
                  </a:lnTo>
                  <a:lnTo>
                    <a:pt x="1529" y="136"/>
                  </a:lnTo>
                  <a:lnTo>
                    <a:pt x="1524" y="158"/>
                  </a:lnTo>
                  <a:lnTo>
                    <a:pt x="1514" y="175"/>
                  </a:lnTo>
                  <a:lnTo>
                    <a:pt x="1501" y="191"/>
                  </a:lnTo>
                  <a:lnTo>
                    <a:pt x="1480" y="203"/>
                  </a:lnTo>
                  <a:lnTo>
                    <a:pt x="1450" y="214"/>
                  </a:lnTo>
                  <a:lnTo>
                    <a:pt x="1318" y="207"/>
                  </a:lnTo>
                  <a:lnTo>
                    <a:pt x="1158" y="198"/>
                  </a:lnTo>
                  <a:lnTo>
                    <a:pt x="976" y="190"/>
                  </a:lnTo>
                  <a:lnTo>
                    <a:pt x="782" y="184"/>
                  </a:lnTo>
                  <a:lnTo>
                    <a:pt x="582" y="179"/>
                  </a:lnTo>
                  <a:lnTo>
                    <a:pt x="385" y="182"/>
                  </a:lnTo>
                  <a:lnTo>
                    <a:pt x="199" y="188"/>
                  </a:lnTo>
                  <a:lnTo>
                    <a:pt x="33" y="205"/>
                  </a:lnTo>
                  <a:lnTo>
                    <a:pt x="5" y="182"/>
                  </a:lnTo>
                  <a:lnTo>
                    <a:pt x="0" y="161"/>
                  </a:lnTo>
                  <a:lnTo>
                    <a:pt x="12" y="142"/>
                  </a:lnTo>
                  <a:lnTo>
                    <a:pt x="36" y="127"/>
                  </a:lnTo>
                  <a:lnTo>
                    <a:pt x="66" y="112"/>
                  </a:lnTo>
                  <a:lnTo>
                    <a:pt x="101" y="101"/>
                  </a:lnTo>
                  <a:lnTo>
                    <a:pt x="134" y="91"/>
                  </a:lnTo>
                  <a:lnTo>
                    <a:pt x="161" y="85"/>
                  </a:lnTo>
                  <a:lnTo>
                    <a:pt x="251" y="64"/>
                  </a:lnTo>
                  <a:lnTo>
                    <a:pt x="420" y="43"/>
                  </a:lnTo>
                  <a:lnTo>
                    <a:pt x="640" y="23"/>
                  </a:lnTo>
                  <a:lnTo>
                    <a:pt x="886" y="8"/>
                  </a:lnTo>
                  <a:lnTo>
                    <a:pt x="1127" y="0"/>
                  </a:lnTo>
                  <a:lnTo>
                    <a:pt x="1339" y="4"/>
                  </a:lnTo>
                  <a:lnTo>
                    <a:pt x="1489" y="21"/>
                  </a:lnTo>
                  <a:lnTo>
                    <a:pt x="1555" y="56"/>
                  </a:lnTo>
                  <a:close/>
                </a:path>
              </a:pathLst>
            </a:custGeom>
            <a:solidFill>
              <a:srgbClr val="FFD96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Freeform 607"/>
            <p:cNvSpPr>
              <a:spLocks/>
            </p:cNvSpPr>
            <p:nvPr/>
          </p:nvSpPr>
          <p:spPr bwMode="auto">
            <a:xfrm>
              <a:off x="2289" y="2013"/>
              <a:ext cx="777" cy="102"/>
            </a:xfrm>
            <a:custGeom>
              <a:avLst/>
              <a:gdLst>
                <a:gd name="T0" fmla="*/ 0 w 1555"/>
                <a:gd name="T1" fmla="*/ 0 h 205"/>
                <a:gd name="T2" fmla="*/ 0 w 1555"/>
                <a:gd name="T3" fmla="*/ 0 h 205"/>
                <a:gd name="T4" fmla="*/ 0 w 1555"/>
                <a:gd name="T5" fmla="*/ 0 h 205"/>
                <a:gd name="T6" fmla="*/ 0 w 1555"/>
                <a:gd name="T7" fmla="*/ 0 h 205"/>
                <a:gd name="T8" fmla="*/ 0 w 1555"/>
                <a:gd name="T9" fmla="*/ 0 h 205"/>
                <a:gd name="T10" fmla="*/ 0 w 1555"/>
                <a:gd name="T11" fmla="*/ 0 h 205"/>
                <a:gd name="T12" fmla="*/ 0 w 1555"/>
                <a:gd name="T13" fmla="*/ 0 h 205"/>
                <a:gd name="T14" fmla="*/ 0 w 1555"/>
                <a:gd name="T15" fmla="*/ 0 h 205"/>
                <a:gd name="T16" fmla="*/ 0 w 1555"/>
                <a:gd name="T17" fmla="*/ 0 h 205"/>
                <a:gd name="T18" fmla="*/ 0 w 1555"/>
                <a:gd name="T19" fmla="*/ 0 h 205"/>
                <a:gd name="T20" fmla="*/ 0 w 1555"/>
                <a:gd name="T21" fmla="*/ 0 h 205"/>
                <a:gd name="T22" fmla="*/ 0 w 1555"/>
                <a:gd name="T23" fmla="*/ 0 h 205"/>
                <a:gd name="T24" fmla="*/ 0 w 1555"/>
                <a:gd name="T25" fmla="*/ 0 h 205"/>
                <a:gd name="T26" fmla="*/ 0 w 1555"/>
                <a:gd name="T27" fmla="*/ 0 h 205"/>
                <a:gd name="T28" fmla="*/ 0 w 1555"/>
                <a:gd name="T29" fmla="*/ 0 h 205"/>
                <a:gd name="T30" fmla="*/ 0 w 1555"/>
                <a:gd name="T31" fmla="*/ 0 h 205"/>
                <a:gd name="T32" fmla="*/ 0 w 1555"/>
                <a:gd name="T33" fmla="*/ 0 h 205"/>
                <a:gd name="T34" fmla="*/ 0 w 1555"/>
                <a:gd name="T35" fmla="*/ 0 h 205"/>
                <a:gd name="T36" fmla="*/ 0 w 1555"/>
                <a:gd name="T37" fmla="*/ 0 h 205"/>
                <a:gd name="T38" fmla="*/ 0 w 1555"/>
                <a:gd name="T39" fmla="*/ 0 h 205"/>
                <a:gd name="T40" fmla="*/ 0 w 1555"/>
                <a:gd name="T41" fmla="*/ 0 h 205"/>
                <a:gd name="T42" fmla="*/ 0 w 1555"/>
                <a:gd name="T43" fmla="*/ 0 h 205"/>
                <a:gd name="T44" fmla="*/ 0 w 1555"/>
                <a:gd name="T45" fmla="*/ 0 h 205"/>
                <a:gd name="T46" fmla="*/ 0 w 1555"/>
                <a:gd name="T47" fmla="*/ 0 h 205"/>
                <a:gd name="T48" fmla="*/ 0 w 1555"/>
                <a:gd name="T49" fmla="*/ 0 h 205"/>
                <a:gd name="T50" fmla="*/ 0 w 1555"/>
                <a:gd name="T51" fmla="*/ 0 h 205"/>
                <a:gd name="T52" fmla="*/ 0 w 1555"/>
                <a:gd name="T53" fmla="*/ 0 h 205"/>
                <a:gd name="T54" fmla="*/ 0 w 1555"/>
                <a:gd name="T55" fmla="*/ 0 h 205"/>
                <a:gd name="T56" fmla="*/ 0 w 1555"/>
                <a:gd name="T57" fmla="*/ 0 h 205"/>
                <a:gd name="T58" fmla="*/ 0 w 1555"/>
                <a:gd name="T59" fmla="*/ 0 h 205"/>
                <a:gd name="T60" fmla="*/ 0 w 1555"/>
                <a:gd name="T61" fmla="*/ 0 h 205"/>
                <a:gd name="T62" fmla="*/ 0 w 1555"/>
                <a:gd name="T63" fmla="*/ 0 h 205"/>
                <a:gd name="T64" fmla="*/ 0 w 1555"/>
                <a:gd name="T65" fmla="*/ 0 h 2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55"/>
                <a:gd name="T100" fmla="*/ 0 h 205"/>
                <a:gd name="T101" fmla="*/ 1555 w 1555"/>
                <a:gd name="T102" fmla="*/ 205 h 20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55" h="205">
                  <a:moveTo>
                    <a:pt x="1555" y="56"/>
                  </a:moveTo>
                  <a:lnTo>
                    <a:pt x="1546" y="78"/>
                  </a:lnTo>
                  <a:lnTo>
                    <a:pt x="1540" y="100"/>
                  </a:lnTo>
                  <a:lnTo>
                    <a:pt x="1534" y="117"/>
                  </a:lnTo>
                  <a:lnTo>
                    <a:pt x="1529" y="133"/>
                  </a:lnTo>
                  <a:lnTo>
                    <a:pt x="1520" y="146"/>
                  </a:lnTo>
                  <a:lnTo>
                    <a:pt x="1508" y="157"/>
                  </a:lnTo>
                  <a:lnTo>
                    <a:pt x="1489" y="167"/>
                  </a:lnTo>
                  <a:lnTo>
                    <a:pt x="1464" y="175"/>
                  </a:lnTo>
                  <a:lnTo>
                    <a:pt x="1341" y="164"/>
                  </a:lnTo>
                  <a:lnTo>
                    <a:pt x="1186" y="153"/>
                  </a:lnTo>
                  <a:lnTo>
                    <a:pt x="1004" y="143"/>
                  </a:lnTo>
                  <a:lnTo>
                    <a:pt x="807" y="137"/>
                  </a:lnTo>
                  <a:lnTo>
                    <a:pt x="601" y="137"/>
                  </a:lnTo>
                  <a:lnTo>
                    <a:pt x="399" y="148"/>
                  </a:lnTo>
                  <a:lnTo>
                    <a:pt x="205" y="168"/>
                  </a:lnTo>
                  <a:lnTo>
                    <a:pt x="33" y="205"/>
                  </a:lnTo>
                  <a:lnTo>
                    <a:pt x="5" y="182"/>
                  </a:lnTo>
                  <a:lnTo>
                    <a:pt x="0" y="161"/>
                  </a:lnTo>
                  <a:lnTo>
                    <a:pt x="12" y="142"/>
                  </a:lnTo>
                  <a:lnTo>
                    <a:pt x="36" y="127"/>
                  </a:lnTo>
                  <a:lnTo>
                    <a:pt x="66" y="112"/>
                  </a:lnTo>
                  <a:lnTo>
                    <a:pt x="101" y="101"/>
                  </a:lnTo>
                  <a:lnTo>
                    <a:pt x="134" y="91"/>
                  </a:lnTo>
                  <a:lnTo>
                    <a:pt x="161" y="85"/>
                  </a:lnTo>
                  <a:lnTo>
                    <a:pt x="251" y="64"/>
                  </a:lnTo>
                  <a:lnTo>
                    <a:pt x="420" y="43"/>
                  </a:lnTo>
                  <a:lnTo>
                    <a:pt x="640" y="23"/>
                  </a:lnTo>
                  <a:lnTo>
                    <a:pt x="886" y="8"/>
                  </a:lnTo>
                  <a:lnTo>
                    <a:pt x="1127" y="0"/>
                  </a:lnTo>
                  <a:lnTo>
                    <a:pt x="1339" y="4"/>
                  </a:lnTo>
                  <a:lnTo>
                    <a:pt x="1489" y="21"/>
                  </a:lnTo>
                  <a:lnTo>
                    <a:pt x="1555" y="56"/>
                  </a:lnTo>
                  <a:close/>
                </a:path>
              </a:pathLst>
            </a:custGeom>
            <a:solidFill>
              <a:srgbClr val="FFE3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Freeform 608"/>
            <p:cNvSpPr>
              <a:spLocks/>
            </p:cNvSpPr>
            <p:nvPr/>
          </p:nvSpPr>
          <p:spPr bwMode="auto">
            <a:xfrm>
              <a:off x="2289" y="2013"/>
              <a:ext cx="777" cy="102"/>
            </a:xfrm>
            <a:custGeom>
              <a:avLst/>
              <a:gdLst>
                <a:gd name="T0" fmla="*/ 0 w 1555"/>
                <a:gd name="T1" fmla="*/ 0 h 205"/>
                <a:gd name="T2" fmla="*/ 0 w 1555"/>
                <a:gd name="T3" fmla="*/ 0 h 205"/>
                <a:gd name="T4" fmla="*/ 0 w 1555"/>
                <a:gd name="T5" fmla="*/ 0 h 205"/>
                <a:gd name="T6" fmla="*/ 0 w 1555"/>
                <a:gd name="T7" fmla="*/ 0 h 205"/>
                <a:gd name="T8" fmla="*/ 0 w 1555"/>
                <a:gd name="T9" fmla="*/ 0 h 205"/>
                <a:gd name="T10" fmla="*/ 0 w 1555"/>
                <a:gd name="T11" fmla="*/ 0 h 205"/>
                <a:gd name="T12" fmla="*/ 0 w 1555"/>
                <a:gd name="T13" fmla="*/ 0 h 205"/>
                <a:gd name="T14" fmla="*/ 0 w 1555"/>
                <a:gd name="T15" fmla="*/ 0 h 205"/>
                <a:gd name="T16" fmla="*/ 0 w 1555"/>
                <a:gd name="T17" fmla="*/ 0 h 205"/>
                <a:gd name="T18" fmla="*/ 0 w 1555"/>
                <a:gd name="T19" fmla="*/ 0 h 205"/>
                <a:gd name="T20" fmla="*/ 0 w 1555"/>
                <a:gd name="T21" fmla="*/ 0 h 205"/>
                <a:gd name="T22" fmla="*/ 0 w 1555"/>
                <a:gd name="T23" fmla="*/ 0 h 205"/>
                <a:gd name="T24" fmla="*/ 0 w 1555"/>
                <a:gd name="T25" fmla="*/ 0 h 205"/>
                <a:gd name="T26" fmla="*/ 0 w 1555"/>
                <a:gd name="T27" fmla="*/ 0 h 205"/>
                <a:gd name="T28" fmla="*/ 0 w 1555"/>
                <a:gd name="T29" fmla="*/ 0 h 205"/>
                <a:gd name="T30" fmla="*/ 0 w 1555"/>
                <a:gd name="T31" fmla="*/ 0 h 205"/>
                <a:gd name="T32" fmla="*/ 0 w 1555"/>
                <a:gd name="T33" fmla="*/ 0 h 205"/>
                <a:gd name="T34" fmla="*/ 0 w 1555"/>
                <a:gd name="T35" fmla="*/ 0 h 205"/>
                <a:gd name="T36" fmla="*/ 0 w 1555"/>
                <a:gd name="T37" fmla="*/ 0 h 205"/>
                <a:gd name="T38" fmla="*/ 0 w 1555"/>
                <a:gd name="T39" fmla="*/ 0 h 205"/>
                <a:gd name="T40" fmla="*/ 0 w 1555"/>
                <a:gd name="T41" fmla="*/ 0 h 205"/>
                <a:gd name="T42" fmla="*/ 0 w 1555"/>
                <a:gd name="T43" fmla="*/ 0 h 205"/>
                <a:gd name="T44" fmla="*/ 0 w 1555"/>
                <a:gd name="T45" fmla="*/ 0 h 205"/>
                <a:gd name="T46" fmla="*/ 0 w 1555"/>
                <a:gd name="T47" fmla="*/ 0 h 205"/>
                <a:gd name="T48" fmla="*/ 0 w 1555"/>
                <a:gd name="T49" fmla="*/ 0 h 205"/>
                <a:gd name="T50" fmla="*/ 0 w 1555"/>
                <a:gd name="T51" fmla="*/ 0 h 205"/>
                <a:gd name="T52" fmla="*/ 0 w 1555"/>
                <a:gd name="T53" fmla="*/ 0 h 205"/>
                <a:gd name="T54" fmla="*/ 0 w 1555"/>
                <a:gd name="T55" fmla="*/ 0 h 205"/>
                <a:gd name="T56" fmla="*/ 0 w 1555"/>
                <a:gd name="T57" fmla="*/ 0 h 205"/>
                <a:gd name="T58" fmla="*/ 0 w 1555"/>
                <a:gd name="T59" fmla="*/ 0 h 205"/>
                <a:gd name="T60" fmla="*/ 0 w 1555"/>
                <a:gd name="T61" fmla="*/ 0 h 205"/>
                <a:gd name="T62" fmla="*/ 0 w 1555"/>
                <a:gd name="T63" fmla="*/ 0 h 205"/>
                <a:gd name="T64" fmla="*/ 0 w 1555"/>
                <a:gd name="T65" fmla="*/ 0 h 2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55"/>
                <a:gd name="T100" fmla="*/ 0 h 205"/>
                <a:gd name="T101" fmla="*/ 1555 w 1555"/>
                <a:gd name="T102" fmla="*/ 205 h 20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55" h="205">
                  <a:moveTo>
                    <a:pt x="1555" y="56"/>
                  </a:moveTo>
                  <a:lnTo>
                    <a:pt x="1549" y="73"/>
                  </a:lnTo>
                  <a:lnTo>
                    <a:pt x="1545" y="88"/>
                  </a:lnTo>
                  <a:lnTo>
                    <a:pt x="1541" y="101"/>
                  </a:lnTo>
                  <a:lnTo>
                    <a:pt x="1535" y="111"/>
                  </a:lnTo>
                  <a:lnTo>
                    <a:pt x="1527" y="118"/>
                  </a:lnTo>
                  <a:lnTo>
                    <a:pt x="1517" y="126"/>
                  </a:lnTo>
                  <a:lnTo>
                    <a:pt x="1502" y="131"/>
                  </a:lnTo>
                  <a:lnTo>
                    <a:pt x="1484" y="137"/>
                  </a:lnTo>
                  <a:lnTo>
                    <a:pt x="1367" y="124"/>
                  </a:lnTo>
                  <a:lnTo>
                    <a:pt x="1213" y="110"/>
                  </a:lnTo>
                  <a:lnTo>
                    <a:pt x="1030" y="97"/>
                  </a:lnTo>
                  <a:lnTo>
                    <a:pt x="829" y="92"/>
                  </a:lnTo>
                  <a:lnTo>
                    <a:pt x="618" y="94"/>
                  </a:lnTo>
                  <a:lnTo>
                    <a:pt x="408" y="112"/>
                  </a:lnTo>
                  <a:lnTo>
                    <a:pt x="209" y="147"/>
                  </a:lnTo>
                  <a:lnTo>
                    <a:pt x="33" y="205"/>
                  </a:lnTo>
                  <a:lnTo>
                    <a:pt x="5" y="182"/>
                  </a:lnTo>
                  <a:lnTo>
                    <a:pt x="0" y="161"/>
                  </a:lnTo>
                  <a:lnTo>
                    <a:pt x="12" y="142"/>
                  </a:lnTo>
                  <a:lnTo>
                    <a:pt x="36" y="127"/>
                  </a:lnTo>
                  <a:lnTo>
                    <a:pt x="66" y="112"/>
                  </a:lnTo>
                  <a:lnTo>
                    <a:pt x="101" y="101"/>
                  </a:lnTo>
                  <a:lnTo>
                    <a:pt x="134" y="91"/>
                  </a:lnTo>
                  <a:lnTo>
                    <a:pt x="161" y="85"/>
                  </a:lnTo>
                  <a:lnTo>
                    <a:pt x="251" y="64"/>
                  </a:lnTo>
                  <a:lnTo>
                    <a:pt x="420" y="43"/>
                  </a:lnTo>
                  <a:lnTo>
                    <a:pt x="640" y="23"/>
                  </a:lnTo>
                  <a:lnTo>
                    <a:pt x="886" y="8"/>
                  </a:lnTo>
                  <a:lnTo>
                    <a:pt x="1127" y="0"/>
                  </a:lnTo>
                  <a:lnTo>
                    <a:pt x="1339" y="4"/>
                  </a:lnTo>
                  <a:lnTo>
                    <a:pt x="1489" y="21"/>
                  </a:lnTo>
                  <a:lnTo>
                    <a:pt x="1555" y="56"/>
                  </a:lnTo>
                  <a:close/>
                </a:path>
              </a:pathLst>
            </a:custGeom>
            <a:solidFill>
              <a:srgbClr val="FFF09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Freeform 609"/>
            <p:cNvSpPr>
              <a:spLocks/>
            </p:cNvSpPr>
            <p:nvPr/>
          </p:nvSpPr>
          <p:spPr bwMode="auto">
            <a:xfrm>
              <a:off x="2501" y="3151"/>
              <a:ext cx="583" cy="91"/>
            </a:xfrm>
            <a:custGeom>
              <a:avLst/>
              <a:gdLst>
                <a:gd name="T0" fmla="*/ 1 w 1166"/>
                <a:gd name="T1" fmla="*/ 1 h 182"/>
                <a:gd name="T2" fmla="*/ 1 w 1166"/>
                <a:gd name="T3" fmla="*/ 1 h 182"/>
                <a:gd name="T4" fmla="*/ 1 w 1166"/>
                <a:gd name="T5" fmla="*/ 1 h 182"/>
                <a:gd name="T6" fmla="*/ 1 w 1166"/>
                <a:gd name="T7" fmla="*/ 1 h 182"/>
                <a:gd name="T8" fmla="*/ 1 w 1166"/>
                <a:gd name="T9" fmla="*/ 1 h 182"/>
                <a:gd name="T10" fmla="*/ 1 w 1166"/>
                <a:gd name="T11" fmla="*/ 1 h 182"/>
                <a:gd name="T12" fmla="*/ 1 w 1166"/>
                <a:gd name="T13" fmla="*/ 1 h 182"/>
                <a:gd name="T14" fmla="*/ 1 w 1166"/>
                <a:gd name="T15" fmla="*/ 1 h 182"/>
                <a:gd name="T16" fmla="*/ 0 w 1166"/>
                <a:gd name="T17" fmla="*/ 0 h 182"/>
                <a:gd name="T18" fmla="*/ 1 w 1166"/>
                <a:gd name="T19" fmla="*/ 1 h 182"/>
                <a:gd name="T20" fmla="*/ 1 w 1166"/>
                <a:gd name="T21" fmla="*/ 1 h 182"/>
                <a:gd name="T22" fmla="*/ 1 w 1166"/>
                <a:gd name="T23" fmla="*/ 1 h 182"/>
                <a:gd name="T24" fmla="*/ 1 w 1166"/>
                <a:gd name="T25" fmla="*/ 1 h 182"/>
                <a:gd name="T26" fmla="*/ 1 w 1166"/>
                <a:gd name="T27" fmla="*/ 1 h 182"/>
                <a:gd name="T28" fmla="*/ 1 w 1166"/>
                <a:gd name="T29" fmla="*/ 1 h 182"/>
                <a:gd name="T30" fmla="*/ 1 w 1166"/>
                <a:gd name="T31" fmla="*/ 1 h 182"/>
                <a:gd name="T32" fmla="*/ 1 w 1166"/>
                <a:gd name="T33" fmla="*/ 1 h 182"/>
                <a:gd name="T34" fmla="*/ 1 w 1166"/>
                <a:gd name="T35" fmla="*/ 1 h 182"/>
                <a:gd name="T36" fmla="*/ 1 w 1166"/>
                <a:gd name="T37" fmla="*/ 1 h 182"/>
                <a:gd name="T38" fmla="*/ 1 w 1166"/>
                <a:gd name="T39" fmla="*/ 1 h 182"/>
                <a:gd name="T40" fmla="*/ 1 w 1166"/>
                <a:gd name="T41" fmla="*/ 1 h 182"/>
                <a:gd name="T42" fmla="*/ 1 w 1166"/>
                <a:gd name="T43" fmla="*/ 1 h 182"/>
                <a:gd name="T44" fmla="*/ 1 w 1166"/>
                <a:gd name="T45" fmla="*/ 1 h 182"/>
                <a:gd name="T46" fmla="*/ 1 w 1166"/>
                <a:gd name="T47" fmla="*/ 1 h 182"/>
                <a:gd name="T48" fmla="*/ 1 w 1166"/>
                <a:gd name="T49" fmla="*/ 1 h 18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66"/>
                <a:gd name="T76" fmla="*/ 0 h 182"/>
                <a:gd name="T77" fmla="*/ 1166 w 1166"/>
                <a:gd name="T78" fmla="*/ 182 h 18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66" h="182">
                  <a:moveTo>
                    <a:pt x="1164" y="43"/>
                  </a:moveTo>
                  <a:lnTo>
                    <a:pt x="1086" y="109"/>
                  </a:lnTo>
                  <a:lnTo>
                    <a:pt x="941" y="154"/>
                  </a:lnTo>
                  <a:lnTo>
                    <a:pt x="752" y="178"/>
                  </a:lnTo>
                  <a:lnTo>
                    <a:pt x="542" y="182"/>
                  </a:lnTo>
                  <a:lnTo>
                    <a:pt x="337" y="164"/>
                  </a:lnTo>
                  <a:lnTo>
                    <a:pt x="162" y="128"/>
                  </a:lnTo>
                  <a:lnTo>
                    <a:pt x="41" y="72"/>
                  </a:lnTo>
                  <a:lnTo>
                    <a:pt x="0" y="0"/>
                  </a:lnTo>
                  <a:lnTo>
                    <a:pt x="143" y="40"/>
                  </a:lnTo>
                  <a:lnTo>
                    <a:pt x="283" y="69"/>
                  </a:lnTo>
                  <a:lnTo>
                    <a:pt x="420" y="86"/>
                  </a:lnTo>
                  <a:lnTo>
                    <a:pt x="558" y="94"/>
                  </a:lnTo>
                  <a:lnTo>
                    <a:pt x="695" y="92"/>
                  </a:lnTo>
                  <a:lnTo>
                    <a:pt x="836" y="81"/>
                  </a:lnTo>
                  <a:lnTo>
                    <a:pt x="980" y="61"/>
                  </a:lnTo>
                  <a:lnTo>
                    <a:pt x="1131" y="33"/>
                  </a:lnTo>
                  <a:lnTo>
                    <a:pt x="1134" y="32"/>
                  </a:lnTo>
                  <a:lnTo>
                    <a:pt x="1140" y="32"/>
                  </a:lnTo>
                  <a:lnTo>
                    <a:pt x="1146" y="31"/>
                  </a:lnTo>
                  <a:lnTo>
                    <a:pt x="1155" y="32"/>
                  </a:lnTo>
                  <a:lnTo>
                    <a:pt x="1160" y="32"/>
                  </a:lnTo>
                  <a:lnTo>
                    <a:pt x="1165" y="34"/>
                  </a:lnTo>
                  <a:lnTo>
                    <a:pt x="1166" y="38"/>
                  </a:lnTo>
                  <a:lnTo>
                    <a:pt x="1164" y="43"/>
                  </a:lnTo>
                  <a:close/>
                </a:path>
              </a:pathLst>
            </a:custGeom>
            <a:solidFill>
              <a:srgbClr val="40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Freeform 610"/>
            <p:cNvSpPr>
              <a:spLocks/>
            </p:cNvSpPr>
            <p:nvPr/>
          </p:nvSpPr>
          <p:spPr bwMode="auto">
            <a:xfrm>
              <a:off x="2253" y="1986"/>
              <a:ext cx="803" cy="88"/>
            </a:xfrm>
            <a:custGeom>
              <a:avLst/>
              <a:gdLst>
                <a:gd name="T0" fmla="*/ 1 w 1604"/>
                <a:gd name="T1" fmla="*/ 0 h 177"/>
                <a:gd name="T2" fmla="*/ 1 w 1604"/>
                <a:gd name="T3" fmla="*/ 0 h 177"/>
                <a:gd name="T4" fmla="*/ 1 w 1604"/>
                <a:gd name="T5" fmla="*/ 0 h 177"/>
                <a:gd name="T6" fmla="*/ 1 w 1604"/>
                <a:gd name="T7" fmla="*/ 0 h 177"/>
                <a:gd name="T8" fmla="*/ 1 w 1604"/>
                <a:gd name="T9" fmla="*/ 0 h 177"/>
                <a:gd name="T10" fmla="*/ 1 w 1604"/>
                <a:gd name="T11" fmla="*/ 0 h 177"/>
                <a:gd name="T12" fmla="*/ 1 w 1604"/>
                <a:gd name="T13" fmla="*/ 0 h 177"/>
                <a:gd name="T14" fmla="*/ 1 w 1604"/>
                <a:gd name="T15" fmla="*/ 0 h 177"/>
                <a:gd name="T16" fmla="*/ 1 w 1604"/>
                <a:gd name="T17" fmla="*/ 0 h 177"/>
                <a:gd name="T18" fmla="*/ 1 w 1604"/>
                <a:gd name="T19" fmla="*/ 0 h 177"/>
                <a:gd name="T20" fmla="*/ 1 w 1604"/>
                <a:gd name="T21" fmla="*/ 0 h 177"/>
                <a:gd name="T22" fmla="*/ 0 w 1604"/>
                <a:gd name="T23" fmla="*/ 0 h 177"/>
                <a:gd name="T24" fmla="*/ 0 w 1604"/>
                <a:gd name="T25" fmla="*/ 0 h 177"/>
                <a:gd name="T26" fmla="*/ 1 w 1604"/>
                <a:gd name="T27" fmla="*/ 0 h 177"/>
                <a:gd name="T28" fmla="*/ 1 w 1604"/>
                <a:gd name="T29" fmla="*/ 0 h 177"/>
                <a:gd name="T30" fmla="*/ 1 w 1604"/>
                <a:gd name="T31" fmla="*/ 0 h 177"/>
                <a:gd name="T32" fmla="*/ 1 w 1604"/>
                <a:gd name="T33" fmla="*/ 0 h 177"/>
                <a:gd name="T34" fmla="*/ 1 w 1604"/>
                <a:gd name="T35" fmla="*/ 0 h 177"/>
                <a:gd name="T36" fmla="*/ 1 w 1604"/>
                <a:gd name="T37" fmla="*/ 0 h 177"/>
                <a:gd name="T38" fmla="*/ 1 w 1604"/>
                <a:gd name="T39" fmla="*/ 0 h 177"/>
                <a:gd name="T40" fmla="*/ 1 w 1604"/>
                <a:gd name="T41" fmla="*/ 0 h 177"/>
                <a:gd name="T42" fmla="*/ 1 w 1604"/>
                <a:gd name="T43" fmla="*/ 0 h 177"/>
                <a:gd name="T44" fmla="*/ 1 w 1604"/>
                <a:gd name="T45" fmla="*/ 0 h 177"/>
                <a:gd name="T46" fmla="*/ 1 w 1604"/>
                <a:gd name="T47" fmla="*/ 0 h 177"/>
                <a:gd name="T48" fmla="*/ 1 w 1604"/>
                <a:gd name="T49" fmla="*/ 0 h 177"/>
                <a:gd name="T50" fmla="*/ 1 w 1604"/>
                <a:gd name="T51" fmla="*/ 0 h 177"/>
                <a:gd name="T52" fmla="*/ 1 w 1604"/>
                <a:gd name="T53" fmla="*/ 0 h 177"/>
                <a:gd name="T54" fmla="*/ 1 w 1604"/>
                <a:gd name="T55" fmla="*/ 0 h 177"/>
                <a:gd name="T56" fmla="*/ 1 w 1604"/>
                <a:gd name="T57" fmla="*/ 0 h 17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04"/>
                <a:gd name="T88" fmla="*/ 0 h 177"/>
                <a:gd name="T89" fmla="*/ 1604 w 1604"/>
                <a:gd name="T90" fmla="*/ 177 h 17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04" h="177">
                  <a:moveTo>
                    <a:pt x="1592" y="48"/>
                  </a:moveTo>
                  <a:lnTo>
                    <a:pt x="1421" y="43"/>
                  </a:lnTo>
                  <a:lnTo>
                    <a:pt x="1230" y="42"/>
                  </a:lnTo>
                  <a:lnTo>
                    <a:pt x="1021" y="43"/>
                  </a:lnTo>
                  <a:lnTo>
                    <a:pt x="808" y="51"/>
                  </a:lnTo>
                  <a:lnTo>
                    <a:pt x="592" y="65"/>
                  </a:lnTo>
                  <a:lnTo>
                    <a:pt x="385" y="90"/>
                  </a:lnTo>
                  <a:lnTo>
                    <a:pt x="191" y="126"/>
                  </a:lnTo>
                  <a:lnTo>
                    <a:pt x="22" y="177"/>
                  </a:lnTo>
                  <a:lnTo>
                    <a:pt x="10" y="174"/>
                  </a:lnTo>
                  <a:lnTo>
                    <a:pt x="3" y="169"/>
                  </a:lnTo>
                  <a:lnTo>
                    <a:pt x="0" y="163"/>
                  </a:lnTo>
                  <a:lnTo>
                    <a:pt x="0" y="158"/>
                  </a:lnTo>
                  <a:lnTo>
                    <a:pt x="3" y="149"/>
                  </a:lnTo>
                  <a:lnTo>
                    <a:pt x="10" y="142"/>
                  </a:lnTo>
                  <a:lnTo>
                    <a:pt x="21" y="134"/>
                  </a:lnTo>
                  <a:lnTo>
                    <a:pt x="35" y="125"/>
                  </a:lnTo>
                  <a:lnTo>
                    <a:pt x="158" y="74"/>
                  </a:lnTo>
                  <a:lnTo>
                    <a:pt x="362" y="38"/>
                  </a:lnTo>
                  <a:lnTo>
                    <a:pt x="613" y="15"/>
                  </a:lnTo>
                  <a:lnTo>
                    <a:pt x="886" y="4"/>
                  </a:lnTo>
                  <a:lnTo>
                    <a:pt x="1149" y="0"/>
                  </a:lnTo>
                  <a:lnTo>
                    <a:pt x="1376" y="3"/>
                  </a:lnTo>
                  <a:lnTo>
                    <a:pt x="1536" y="10"/>
                  </a:lnTo>
                  <a:lnTo>
                    <a:pt x="1601" y="20"/>
                  </a:lnTo>
                  <a:lnTo>
                    <a:pt x="1604" y="28"/>
                  </a:lnTo>
                  <a:lnTo>
                    <a:pt x="1604" y="37"/>
                  </a:lnTo>
                  <a:lnTo>
                    <a:pt x="1599" y="43"/>
                  </a:lnTo>
                  <a:lnTo>
                    <a:pt x="1592" y="48"/>
                  </a:lnTo>
                  <a:close/>
                </a:path>
              </a:pathLst>
            </a:custGeom>
            <a:solidFill>
              <a:srgbClr val="B0F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Freeform 611"/>
            <p:cNvSpPr>
              <a:spLocks/>
            </p:cNvSpPr>
            <p:nvPr/>
          </p:nvSpPr>
          <p:spPr bwMode="auto">
            <a:xfrm>
              <a:off x="2403" y="1481"/>
              <a:ext cx="150" cy="475"/>
            </a:xfrm>
            <a:custGeom>
              <a:avLst/>
              <a:gdLst>
                <a:gd name="T0" fmla="*/ 0 w 301"/>
                <a:gd name="T1" fmla="*/ 0 h 951"/>
                <a:gd name="T2" fmla="*/ 0 w 301"/>
                <a:gd name="T3" fmla="*/ 0 h 951"/>
                <a:gd name="T4" fmla="*/ 0 w 301"/>
                <a:gd name="T5" fmla="*/ 0 h 951"/>
                <a:gd name="T6" fmla="*/ 0 w 301"/>
                <a:gd name="T7" fmla="*/ 0 h 951"/>
                <a:gd name="T8" fmla="*/ 0 w 301"/>
                <a:gd name="T9" fmla="*/ 0 h 951"/>
                <a:gd name="T10" fmla="*/ 0 w 301"/>
                <a:gd name="T11" fmla="*/ 0 h 951"/>
                <a:gd name="T12" fmla="*/ 0 w 301"/>
                <a:gd name="T13" fmla="*/ 0 h 951"/>
                <a:gd name="T14" fmla="*/ 0 w 301"/>
                <a:gd name="T15" fmla="*/ 0 h 951"/>
                <a:gd name="T16" fmla="*/ 0 w 301"/>
                <a:gd name="T17" fmla="*/ 0 h 951"/>
                <a:gd name="T18" fmla="*/ 0 w 301"/>
                <a:gd name="T19" fmla="*/ 0 h 951"/>
                <a:gd name="T20" fmla="*/ 0 w 301"/>
                <a:gd name="T21" fmla="*/ 0 h 951"/>
                <a:gd name="T22" fmla="*/ 0 w 301"/>
                <a:gd name="T23" fmla="*/ 0 h 951"/>
                <a:gd name="T24" fmla="*/ 0 w 301"/>
                <a:gd name="T25" fmla="*/ 0 h 951"/>
                <a:gd name="T26" fmla="*/ 0 w 301"/>
                <a:gd name="T27" fmla="*/ 0 h 951"/>
                <a:gd name="T28" fmla="*/ 0 w 301"/>
                <a:gd name="T29" fmla="*/ 0 h 951"/>
                <a:gd name="T30" fmla="*/ 0 w 301"/>
                <a:gd name="T31" fmla="*/ 0 h 951"/>
                <a:gd name="T32" fmla="*/ 0 w 301"/>
                <a:gd name="T33" fmla="*/ 0 h 951"/>
                <a:gd name="T34" fmla="*/ 0 w 301"/>
                <a:gd name="T35" fmla="*/ 0 h 951"/>
                <a:gd name="T36" fmla="*/ 0 w 301"/>
                <a:gd name="T37" fmla="*/ 0 h 951"/>
                <a:gd name="T38" fmla="*/ 0 w 301"/>
                <a:gd name="T39" fmla="*/ 0 h 951"/>
                <a:gd name="T40" fmla="*/ 0 w 301"/>
                <a:gd name="T41" fmla="*/ 0 h 951"/>
                <a:gd name="T42" fmla="*/ 0 w 301"/>
                <a:gd name="T43" fmla="*/ 0 h 951"/>
                <a:gd name="T44" fmla="*/ 0 w 301"/>
                <a:gd name="T45" fmla="*/ 0 h 951"/>
                <a:gd name="T46" fmla="*/ 0 w 301"/>
                <a:gd name="T47" fmla="*/ 0 h 951"/>
                <a:gd name="T48" fmla="*/ 0 w 301"/>
                <a:gd name="T49" fmla="*/ 0 h 951"/>
                <a:gd name="T50" fmla="*/ 0 w 301"/>
                <a:gd name="T51" fmla="*/ 0 h 951"/>
                <a:gd name="T52" fmla="*/ 0 w 301"/>
                <a:gd name="T53" fmla="*/ 0 h 951"/>
                <a:gd name="T54" fmla="*/ 0 w 301"/>
                <a:gd name="T55" fmla="*/ 0 h 951"/>
                <a:gd name="T56" fmla="*/ 0 w 301"/>
                <a:gd name="T57" fmla="*/ 0 h 951"/>
                <a:gd name="T58" fmla="*/ 0 w 301"/>
                <a:gd name="T59" fmla="*/ 0 h 951"/>
                <a:gd name="T60" fmla="*/ 0 w 301"/>
                <a:gd name="T61" fmla="*/ 0 h 951"/>
                <a:gd name="T62" fmla="*/ 0 w 301"/>
                <a:gd name="T63" fmla="*/ 0 h 951"/>
                <a:gd name="T64" fmla="*/ 0 w 301"/>
                <a:gd name="T65" fmla="*/ 0 h 951"/>
                <a:gd name="T66" fmla="*/ 0 w 301"/>
                <a:gd name="T67" fmla="*/ 0 h 951"/>
                <a:gd name="T68" fmla="*/ 0 w 301"/>
                <a:gd name="T69" fmla="*/ 0 h 951"/>
                <a:gd name="T70" fmla="*/ 0 w 301"/>
                <a:gd name="T71" fmla="*/ 0 h 951"/>
                <a:gd name="T72" fmla="*/ 0 w 301"/>
                <a:gd name="T73" fmla="*/ 0 h 951"/>
                <a:gd name="T74" fmla="*/ 0 w 301"/>
                <a:gd name="T75" fmla="*/ 0 h 951"/>
                <a:gd name="T76" fmla="*/ 0 w 301"/>
                <a:gd name="T77" fmla="*/ 0 h 951"/>
                <a:gd name="T78" fmla="*/ 0 w 301"/>
                <a:gd name="T79" fmla="*/ 0 h 951"/>
                <a:gd name="T80" fmla="*/ 0 w 301"/>
                <a:gd name="T81" fmla="*/ 0 h 951"/>
                <a:gd name="T82" fmla="*/ 0 w 301"/>
                <a:gd name="T83" fmla="*/ 0 h 951"/>
                <a:gd name="T84" fmla="*/ 0 w 301"/>
                <a:gd name="T85" fmla="*/ 0 h 951"/>
                <a:gd name="T86" fmla="*/ 0 w 301"/>
                <a:gd name="T87" fmla="*/ 0 h 951"/>
                <a:gd name="T88" fmla="*/ 0 w 301"/>
                <a:gd name="T89" fmla="*/ 0 h 951"/>
                <a:gd name="T90" fmla="*/ 0 w 301"/>
                <a:gd name="T91" fmla="*/ 0 h 951"/>
                <a:gd name="T92" fmla="*/ 0 w 301"/>
                <a:gd name="T93" fmla="*/ 0 h 951"/>
                <a:gd name="T94" fmla="*/ 0 w 301"/>
                <a:gd name="T95" fmla="*/ 0 h 951"/>
                <a:gd name="T96" fmla="*/ 0 w 301"/>
                <a:gd name="T97" fmla="*/ 0 h 95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01"/>
                <a:gd name="T148" fmla="*/ 0 h 951"/>
                <a:gd name="T149" fmla="*/ 301 w 301"/>
                <a:gd name="T150" fmla="*/ 951 h 95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01" h="951">
                  <a:moveTo>
                    <a:pt x="301" y="37"/>
                  </a:moveTo>
                  <a:lnTo>
                    <a:pt x="297" y="43"/>
                  </a:lnTo>
                  <a:lnTo>
                    <a:pt x="294" y="48"/>
                  </a:lnTo>
                  <a:lnTo>
                    <a:pt x="291" y="52"/>
                  </a:lnTo>
                  <a:lnTo>
                    <a:pt x="291" y="57"/>
                  </a:lnTo>
                  <a:lnTo>
                    <a:pt x="228" y="132"/>
                  </a:lnTo>
                  <a:lnTo>
                    <a:pt x="176" y="211"/>
                  </a:lnTo>
                  <a:lnTo>
                    <a:pt x="135" y="292"/>
                  </a:lnTo>
                  <a:lnTo>
                    <a:pt x="106" y="377"/>
                  </a:lnTo>
                  <a:lnTo>
                    <a:pt x="86" y="464"/>
                  </a:lnTo>
                  <a:lnTo>
                    <a:pt x="78" y="553"/>
                  </a:lnTo>
                  <a:lnTo>
                    <a:pt x="81" y="644"/>
                  </a:lnTo>
                  <a:lnTo>
                    <a:pt x="96" y="738"/>
                  </a:lnTo>
                  <a:lnTo>
                    <a:pt x="103" y="759"/>
                  </a:lnTo>
                  <a:lnTo>
                    <a:pt x="112" y="783"/>
                  </a:lnTo>
                  <a:lnTo>
                    <a:pt x="122" y="806"/>
                  </a:lnTo>
                  <a:lnTo>
                    <a:pt x="134" y="831"/>
                  </a:lnTo>
                  <a:lnTo>
                    <a:pt x="144" y="855"/>
                  </a:lnTo>
                  <a:lnTo>
                    <a:pt x="153" y="880"/>
                  </a:lnTo>
                  <a:lnTo>
                    <a:pt x="159" y="907"/>
                  </a:lnTo>
                  <a:lnTo>
                    <a:pt x="162" y="934"/>
                  </a:lnTo>
                  <a:lnTo>
                    <a:pt x="161" y="939"/>
                  </a:lnTo>
                  <a:lnTo>
                    <a:pt x="157" y="945"/>
                  </a:lnTo>
                  <a:lnTo>
                    <a:pt x="150" y="948"/>
                  </a:lnTo>
                  <a:lnTo>
                    <a:pt x="141" y="951"/>
                  </a:lnTo>
                  <a:lnTo>
                    <a:pt x="131" y="951"/>
                  </a:lnTo>
                  <a:lnTo>
                    <a:pt x="122" y="950"/>
                  </a:lnTo>
                  <a:lnTo>
                    <a:pt x="114" y="947"/>
                  </a:lnTo>
                  <a:lnTo>
                    <a:pt x="110" y="944"/>
                  </a:lnTo>
                  <a:lnTo>
                    <a:pt x="46" y="830"/>
                  </a:lnTo>
                  <a:lnTo>
                    <a:pt x="11" y="710"/>
                  </a:lnTo>
                  <a:lnTo>
                    <a:pt x="0" y="585"/>
                  </a:lnTo>
                  <a:lnTo>
                    <a:pt x="15" y="461"/>
                  </a:lnTo>
                  <a:lnTo>
                    <a:pt x="49" y="336"/>
                  </a:lnTo>
                  <a:lnTo>
                    <a:pt x="103" y="218"/>
                  </a:lnTo>
                  <a:lnTo>
                    <a:pt x="173" y="106"/>
                  </a:lnTo>
                  <a:lnTo>
                    <a:pt x="258" y="4"/>
                  </a:lnTo>
                  <a:lnTo>
                    <a:pt x="264" y="1"/>
                  </a:lnTo>
                  <a:lnTo>
                    <a:pt x="269" y="0"/>
                  </a:lnTo>
                  <a:lnTo>
                    <a:pt x="272" y="0"/>
                  </a:lnTo>
                  <a:lnTo>
                    <a:pt x="276" y="0"/>
                  </a:lnTo>
                  <a:lnTo>
                    <a:pt x="281" y="0"/>
                  </a:lnTo>
                  <a:lnTo>
                    <a:pt x="291" y="4"/>
                  </a:lnTo>
                  <a:lnTo>
                    <a:pt x="296" y="9"/>
                  </a:lnTo>
                  <a:lnTo>
                    <a:pt x="299" y="14"/>
                  </a:lnTo>
                  <a:lnTo>
                    <a:pt x="299" y="18"/>
                  </a:lnTo>
                  <a:lnTo>
                    <a:pt x="300" y="22"/>
                  </a:lnTo>
                  <a:lnTo>
                    <a:pt x="300" y="28"/>
                  </a:lnTo>
                  <a:lnTo>
                    <a:pt x="301" y="37"/>
                  </a:lnTo>
                  <a:close/>
                </a:path>
              </a:pathLst>
            </a:custGeom>
            <a:solidFill>
              <a:srgbClr val="91A3E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Freeform 612"/>
            <p:cNvSpPr>
              <a:spLocks/>
            </p:cNvSpPr>
            <p:nvPr/>
          </p:nvSpPr>
          <p:spPr bwMode="auto">
            <a:xfrm>
              <a:off x="2487" y="1877"/>
              <a:ext cx="76" cy="99"/>
            </a:xfrm>
            <a:custGeom>
              <a:avLst/>
              <a:gdLst>
                <a:gd name="T0" fmla="*/ 1 w 150"/>
                <a:gd name="T1" fmla="*/ 0 h 200"/>
                <a:gd name="T2" fmla="*/ 1 w 150"/>
                <a:gd name="T3" fmla="*/ 0 h 200"/>
                <a:gd name="T4" fmla="*/ 1 w 150"/>
                <a:gd name="T5" fmla="*/ 0 h 200"/>
                <a:gd name="T6" fmla="*/ 1 w 150"/>
                <a:gd name="T7" fmla="*/ 0 h 200"/>
                <a:gd name="T8" fmla="*/ 1 w 150"/>
                <a:gd name="T9" fmla="*/ 0 h 200"/>
                <a:gd name="T10" fmla="*/ 1 w 150"/>
                <a:gd name="T11" fmla="*/ 0 h 200"/>
                <a:gd name="T12" fmla="*/ 1 w 150"/>
                <a:gd name="T13" fmla="*/ 0 h 200"/>
                <a:gd name="T14" fmla="*/ 1 w 150"/>
                <a:gd name="T15" fmla="*/ 0 h 200"/>
                <a:gd name="T16" fmla="*/ 1 w 150"/>
                <a:gd name="T17" fmla="*/ 0 h 200"/>
                <a:gd name="T18" fmla="*/ 1 w 150"/>
                <a:gd name="T19" fmla="*/ 0 h 200"/>
                <a:gd name="T20" fmla="*/ 1 w 150"/>
                <a:gd name="T21" fmla="*/ 0 h 200"/>
                <a:gd name="T22" fmla="*/ 1 w 150"/>
                <a:gd name="T23" fmla="*/ 0 h 200"/>
                <a:gd name="T24" fmla="*/ 1 w 150"/>
                <a:gd name="T25" fmla="*/ 0 h 200"/>
                <a:gd name="T26" fmla="*/ 1 w 150"/>
                <a:gd name="T27" fmla="*/ 0 h 200"/>
                <a:gd name="T28" fmla="*/ 1 w 150"/>
                <a:gd name="T29" fmla="*/ 0 h 200"/>
                <a:gd name="T30" fmla="*/ 0 w 150"/>
                <a:gd name="T31" fmla="*/ 0 h 200"/>
                <a:gd name="T32" fmla="*/ 1 w 150"/>
                <a:gd name="T33" fmla="*/ 0 h 200"/>
                <a:gd name="T34" fmla="*/ 1 w 150"/>
                <a:gd name="T35" fmla="*/ 0 h 200"/>
                <a:gd name="T36" fmla="*/ 1 w 150"/>
                <a:gd name="T37" fmla="*/ 0 h 200"/>
                <a:gd name="T38" fmla="*/ 1 w 150"/>
                <a:gd name="T39" fmla="*/ 0 h 200"/>
                <a:gd name="T40" fmla="*/ 1 w 150"/>
                <a:gd name="T41" fmla="*/ 0 h 200"/>
                <a:gd name="T42" fmla="*/ 1 w 150"/>
                <a:gd name="T43" fmla="*/ 0 h 200"/>
                <a:gd name="T44" fmla="*/ 1 w 150"/>
                <a:gd name="T45" fmla="*/ 0 h 200"/>
                <a:gd name="T46" fmla="*/ 1 w 150"/>
                <a:gd name="T47" fmla="*/ 0 h 200"/>
                <a:gd name="T48" fmla="*/ 1 w 150"/>
                <a:gd name="T49" fmla="*/ 0 h 2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50"/>
                <a:gd name="T76" fmla="*/ 0 h 200"/>
                <a:gd name="T77" fmla="*/ 150 w 150"/>
                <a:gd name="T78" fmla="*/ 200 h 2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50" h="200">
                  <a:moveTo>
                    <a:pt x="150" y="172"/>
                  </a:moveTo>
                  <a:lnTo>
                    <a:pt x="144" y="184"/>
                  </a:lnTo>
                  <a:lnTo>
                    <a:pt x="138" y="194"/>
                  </a:lnTo>
                  <a:lnTo>
                    <a:pt x="130" y="198"/>
                  </a:lnTo>
                  <a:lnTo>
                    <a:pt x="123" y="200"/>
                  </a:lnTo>
                  <a:lnTo>
                    <a:pt x="112" y="198"/>
                  </a:lnTo>
                  <a:lnTo>
                    <a:pt x="103" y="196"/>
                  </a:lnTo>
                  <a:lnTo>
                    <a:pt x="91" y="190"/>
                  </a:lnTo>
                  <a:lnTo>
                    <a:pt x="79" y="186"/>
                  </a:lnTo>
                  <a:lnTo>
                    <a:pt x="69" y="161"/>
                  </a:lnTo>
                  <a:lnTo>
                    <a:pt x="57" y="136"/>
                  </a:lnTo>
                  <a:lnTo>
                    <a:pt x="41" y="112"/>
                  </a:lnTo>
                  <a:lnTo>
                    <a:pt x="26" y="88"/>
                  </a:lnTo>
                  <a:lnTo>
                    <a:pt x="11" y="65"/>
                  </a:lnTo>
                  <a:lnTo>
                    <a:pt x="3" y="43"/>
                  </a:lnTo>
                  <a:lnTo>
                    <a:pt x="0" y="21"/>
                  </a:lnTo>
                  <a:lnTo>
                    <a:pt x="7" y="0"/>
                  </a:lnTo>
                  <a:lnTo>
                    <a:pt x="36" y="2"/>
                  </a:lnTo>
                  <a:lnTo>
                    <a:pt x="62" y="15"/>
                  </a:lnTo>
                  <a:lnTo>
                    <a:pt x="84" y="34"/>
                  </a:lnTo>
                  <a:lnTo>
                    <a:pt x="105" y="59"/>
                  </a:lnTo>
                  <a:lnTo>
                    <a:pt x="121" y="85"/>
                  </a:lnTo>
                  <a:lnTo>
                    <a:pt x="135" y="115"/>
                  </a:lnTo>
                  <a:lnTo>
                    <a:pt x="144" y="144"/>
                  </a:lnTo>
                  <a:lnTo>
                    <a:pt x="150" y="172"/>
                  </a:lnTo>
                  <a:close/>
                </a:path>
              </a:pathLst>
            </a:custGeom>
            <a:solidFill>
              <a:srgbClr val="40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Freeform 613"/>
            <p:cNvSpPr>
              <a:spLocks/>
            </p:cNvSpPr>
            <p:nvPr/>
          </p:nvSpPr>
          <p:spPr bwMode="auto">
            <a:xfrm>
              <a:off x="2375" y="1916"/>
              <a:ext cx="56" cy="80"/>
            </a:xfrm>
            <a:custGeom>
              <a:avLst/>
              <a:gdLst>
                <a:gd name="T0" fmla="*/ 1 w 111"/>
                <a:gd name="T1" fmla="*/ 1 h 160"/>
                <a:gd name="T2" fmla="*/ 1 w 111"/>
                <a:gd name="T3" fmla="*/ 1 h 160"/>
                <a:gd name="T4" fmla="*/ 1 w 111"/>
                <a:gd name="T5" fmla="*/ 1 h 160"/>
                <a:gd name="T6" fmla="*/ 1 w 111"/>
                <a:gd name="T7" fmla="*/ 1 h 160"/>
                <a:gd name="T8" fmla="*/ 1 w 111"/>
                <a:gd name="T9" fmla="*/ 1 h 160"/>
                <a:gd name="T10" fmla="*/ 1 w 111"/>
                <a:gd name="T11" fmla="*/ 1 h 160"/>
                <a:gd name="T12" fmla="*/ 1 w 111"/>
                <a:gd name="T13" fmla="*/ 1 h 160"/>
                <a:gd name="T14" fmla="*/ 1 w 111"/>
                <a:gd name="T15" fmla="*/ 1 h 160"/>
                <a:gd name="T16" fmla="*/ 1 w 111"/>
                <a:gd name="T17" fmla="*/ 1 h 160"/>
                <a:gd name="T18" fmla="*/ 1 w 111"/>
                <a:gd name="T19" fmla="*/ 1 h 160"/>
                <a:gd name="T20" fmla="*/ 1 w 111"/>
                <a:gd name="T21" fmla="*/ 1 h 160"/>
                <a:gd name="T22" fmla="*/ 0 w 111"/>
                <a:gd name="T23" fmla="*/ 1 h 160"/>
                <a:gd name="T24" fmla="*/ 1 w 111"/>
                <a:gd name="T25" fmla="*/ 1 h 160"/>
                <a:gd name="T26" fmla="*/ 1 w 111"/>
                <a:gd name="T27" fmla="*/ 1 h 160"/>
                <a:gd name="T28" fmla="*/ 1 w 111"/>
                <a:gd name="T29" fmla="*/ 1 h 160"/>
                <a:gd name="T30" fmla="*/ 1 w 111"/>
                <a:gd name="T31" fmla="*/ 0 h 160"/>
                <a:gd name="T32" fmla="*/ 1 w 111"/>
                <a:gd name="T33" fmla="*/ 1 h 160"/>
                <a:gd name="T34" fmla="*/ 1 w 111"/>
                <a:gd name="T35" fmla="*/ 1 h 160"/>
                <a:gd name="T36" fmla="*/ 1 w 111"/>
                <a:gd name="T37" fmla="*/ 1 h 160"/>
                <a:gd name="T38" fmla="*/ 1 w 111"/>
                <a:gd name="T39" fmla="*/ 1 h 160"/>
                <a:gd name="T40" fmla="*/ 1 w 111"/>
                <a:gd name="T41" fmla="*/ 1 h 160"/>
                <a:gd name="T42" fmla="*/ 1 w 111"/>
                <a:gd name="T43" fmla="*/ 1 h 160"/>
                <a:gd name="T44" fmla="*/ 1 w 111"/>
                <a:gd name="T45" fmla="*/ 1 h 160"/>
                <a:gd name="T46" fmla="*/ 1 w 111"/>
                <a:gd name="T47" fmla="*/ 1 h 160"/>
                <a:gd name="T48" fmla="*/ 1 w 111"/>
                <a:gd name="T49" fmla="*/ 1 h 1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1"/>
                <a:gd name="T76" fmla="*/ 0 h 160"/>
                <a:gd name="T77" fmla="*/ 111 w 111"/>
                <a:gd name="T78" fmla="*/ 160 h 16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1" h="160">
                  <a:moveTo>
                    <a:pt x="111" y="102"/>
                  </a:moveTo>
                  <a:lnTo>
                    <a:pt x="104" y="120"/>
                  </a:lnTo>
                  <a:lnTo>
                    <a:pt x="94" y="136"/>
                  </a:lnTo>
                  <a:lnTo>
                    <a:pt x="82" y="146"/>
                  </a:lnTo>
                  <a:lnTo>
                    <a:pt x="69" y="154"/>
                  </a:lnTo>
                  <a:lnTo>
                    <a:pt x="54" y="158"/>
                  </a:lnTo>
                  <a:lnTo>
                    <a:pt x="41" y="160"/>
                  </a:lnTo>
                  <a:lnTo>
                    <a:pt x="29" y="160"/>
                  </a:lnTo>
                  <a:lnTo>
                    <a:pt x="21" y="160"/>
                  </a:lnTo>
                  <a:lnTo>
                    <a:pt x="7" y="136"/>
                  </a:lnTo>
                  <a:lnTo>
                    <a:pt x="1" y="109"/>
                  </a:lnTo>
                  <a:lnTo>
                    <a:pt x="0" y="81"/>
                  </a:lnTo>
                  <a:lnTo>
                    <a:pt x="6" y="54"/>
                  </a:lnTo>
                  <a:lnTo>
                    <a:pt x="15" y="28"/>
                  </a:lnTo>
                  <a:lnTo>
                    <a:pt x="32" y="10"/>
                  </a:lnTo>
                  <a:lnTo>
                    <a:pt x="52" y="0"/>
                  </a:lnTo>
                  <a:lnTo>
                    <a:pt x="78" y="2"/>
                  </a:lnTo>
                  <a:lnTo>
                    <a:pt x="84" y="13"/>
                  </a:lnTo>
                  <a:lnTo>
                    <a:pt x="90" y="25"/>
                  </a:lnTo>
                  <a:lnTo>
                    <a:pt x="95" y="39"/>
                  </a:lnTo>
                  <a:lnTo>
                    <a:pt x="102" y="54"/>
                  </a:lnTo>
                  <a:lnTo>
                    <a:pt x="105" y="66"/>
                  </a:lnTo>
                  <a:lnTo>
                    <a:pt x="108" y="80"/>
                  </a:lnTo>
                  <a:lnTo>
                    <a:pt x="110" y="91"/>
                  </a:lnTo>
                  <a:lnTo>
                    <a:pt x="111" y="102"/>
                  </a:lnTo>
                  <a:close/>
                </a:path>
              </a:pathLst>
            </a:custGeom>
            <a:solidFill>
              <a:srgbClr val="40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Freeform 614"/>
            <p:cNvSpPr>
              <a:spLocks/>
            </p:cNvSpPr>
            <p:nvPr/>
          </p:nvSpPr>
          <p:spPr bwMode="auto">
            <a:xfrm>
              <a:off x="2351" y="1857"/>
              <a:ext cx="38" cy="77"/>
            </a:xfrm>
            <a:custGeom>
              <a:avLst/>
              <a:gdLst>
                <a:gd name="T0" fmla="*/ 1 w 76"/>
                <a:gd name="T1" fmla="*/ 0 h 155"/>
                <a:gd name="T2" fmla="*/ 1 w 76"/>
                <a:gd name="T3" fmla="*/ 0 h 155"/>
                <a:gd name="T4" fmla="*/ 1 w 76"/>
                <a:gd name="T5" fmla="*/ 0 h 155"/>
                <a:gd name="T6" fmla="*/ 1 w 76"/>
                <a:gd name="T7" fmla="*/ 0 h 155"/>
                <a:gd name="T8" fmla="*/ 1 w 76"/>
                <a:gd name="T9" fmla="*/ 0 h 155"/>
                <a:gd name="T10" fmla="*/ 1 w 76"/>
                <a:gd name="T11" fmla="*/ 0 h 155"/>
                <a:gd name="T12" fmla="*/ 1 w 76"/>
                <a:gd name="T13" fmla="*/ 0 h 155"/>
                <a:gd name="T14" fmla="*/ 1 w 76"/>
                <a:gd name="T15" fmla="*/ 0 h 155"/>
                <a:gd name="T16" fmla="*/ 1 w 76"/>
                <a:gd name="T17" fmla="*/ 0 h 155"/>
                <a:gd name="T18" fmla="*/ 1 w 76"/>
                <a:gd name="T19" fmla="*/ 0 h 155"/>
                <a:gd name="T20" fmla="*/ 0 w 76"/>
                <a:gd name="T21" fmla="*/ 0 h 155"/>
                <a:gd name="T22" fmla="*/ 1 w 76"/>
                <a:gd name="T23" fmla="*/ 0 h 155"/>
                <a:gd name="T24" fmla="*/ 1 w 76"/>
                <a:gd name="T25" fmla="*/ 0 h 155"/>
                <a:gd name="T26" fmla="*/ 1 w 76"/>
                <a:gd name="T27" fmla="*/ 0 h 155"/>
                <a:gd name="T28" fmla="*/ 1 w 76"/>
                <a:gd name="T29" fmla="*/ 0 h 155"/>
                <a:gd name="T30" fmla="*/ 1 w 76"/>
                <a:gd name="T31" fmla="*/ 0 h 155"/>
                <a:gd name="T32" fmla="*/ 1 w 76"/>
                <a:gd name="T33" fmla="*/ 0 h 1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6"/>
                <a:gd name="T52" fmla="*/ 0 h 155"/>
                <a:gd name="T53" fmla="*/ 76 w 76"/>
                <a:gd name="T54" fmla="*/ 155 h 1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6" h="155">
                  <a:moveTo>
                    <a:pt x="76" y="83"/>
                  </a:moveTo>
                  <a:lnTo>
                    <a:pt x="70" y="91"/>
                  </a:lnTo>
                  <a:lnTo>
                    <a:pt x="63" y="99"/>
                  </a:lnTo>
                  <a:lnTo>
                    <a:pt x="57" y="106"/>
                  </a:lnTo>
                  <a:lnTo>
                    <a:pt x="52" y="115"/>
                  </a:lnTo>
                  <a:lnTo>
                    <a:pt x="45" y="122"/>
                  </a:lnTo>
                  <a:lnTo>
                    <a:pt x="40" y="132"/>
                  </a:lnTo>
                  <a:lnTo>
                    <a:pt x="36" y="142"/>
                  </a:lnTo>
                  <a:lnTo>
                    <a:pt x="33" y="155"/>
                  </a:lnTo>
                  <a:lnTo>
                    <a:pt x="8" y="94"/>
                  </a:lnTo>
                  <a:lnTo>
                    <a:pt x="0" y="48"/>
                  </a:lnTo>
                  <a:lnTo>
                    <a:pt x="4" y="17"/>
                  </a:lnTo>
                  <a:lnTo>
                    <a:pt x="18" y="2"/>
                  </a:lnTo>
                  <a:lnTo>
                    <a:pt x="35" y="0"/>
                  </a:lnTo>
                  <a:lnTo>
                    <a:pt x="53" y="14"/>
                  </a:lnTo>
                  <a:lnTo>
                    <a:pt x="68" y="41"/>
                  </a:lnTo>
                  <a:lnTo>
                    <a:pt x="76" y="83"/>
                  </a:lnTo>
                  <a:close/>
                </a:path>
              </a:pathLst>
            </a:custGeom>
            <a:solidFill>
              <a:srgbClr val="91A3E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="" xmlns:p14="http://schemas.microsoft.com/office/powerpoint/2010/main" val="3696126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7855" y="2864906"/>
            <a:ext cx="719724" cy="7983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2080" y="3717032"/>
            <a:ext cx="719724" cy="7983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923935"/>
            <a:ext cx="719724" cy="7983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5067" y="3933057"/>
            <a:ext cx="519337" cy="5760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82" y="2654849"/>
            <a:ext cx="576064" cy="6389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187" y="1572935"/>
            <a:ext cx="501501" cy="5562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864907"/>
            <a:ext cx="560327" cy="6215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8088" y="1173764"/>
            <a:ext cx="719724" cy="7983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658" y="2575172"/>
            <a:ext cx="719724" cy="7983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45" y="3828169"/>
            <a:ext cx="519337" cy="5760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544" y="2910374"/>
            <a:ext cx="519337" cy="576064"/>
          </a:xfrm>
          <a:prstGeom prst="rect">
            <a:avLst/>
          </a:prstGeom>
        </p:spPr>
      </p:pic>
      <p:pic>
        <p:nvPicPr>
          <p:cNvPr id="15" name="Picture 21" descr="звезды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50" y="459125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 descr="звезды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" y="5949280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звезды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297" y="5805264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1" descr="звезды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538" y="199896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1" descr="звезды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969" y="4515371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 descr="звезды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67" y="2294486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926" r="93519">
                        <a14:foregroundMark x1="27778" y1="45556" x2="27778" y2="45556"/>
                        <a14:foregroundMark x1="36111" y1="18667" x2="36111" y2="18667"/>
                        <a14:foregroundMark x1="54630" y1="50667" x2="54630" y2="50667"/>
                        <a14:foregroundMark x1="49074" y1="29333" x2="49074" y2="29333"/>
                        <a14:foregroundMark x1="46296" y1="27556" x2="46296" y2="27556"/>
                        <a14:foregroundMark x1="38889" y1="26444" x2="38889" y2="2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020391"/>
            <a:ext cx="2763078" cy="3837609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043608" y="1355896"/>
            <a:ext cx="705678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5400" b="1" i="1" dirty="0" smtClean="0">
                <a:solidFill>
                  <a:srgbClr val="00B0F0"/>
                </a:solidFill>
                <a:effectLst>
                  <a:glow rad="88900">
                    <a:srgbClr val="FFFF00">
                      <a:alpha val="98000"/>
                    </a:srgbClr>
                  </a:glow>
                </a:effectLst>
              </a:rPr>
              <a:t>3-кезең. </a:t>
            </a:r>
          </a:p>
          <a:p>
            <a:pPr algn="ctr"/>
            <a:r>
              <a:rPr lang="kk-KZ" sz="5400" b="1" i="1" dirty="0" smtClean="0">
                <a:solidFill>
                  <a:srgbClr val="FF0000"/>
                </a:solidFill>
                <a:effectLst>
                  <a:glow rad="88900">
                    <a:srgbClr val="FFFF00">
                      <a:alpha val="98000"/>
                    </a:srgbClr>
                  </a:glow>
                </a:effectLst>
              </a:rPr>
              <a:t>Жұмбақ алмалар бағы!</a:t>
            </a:r>
          </a:p>
          <a:p>
            <a:pPr algn="ctr"/>
            <a:r>
              <a:rPr lang="kk-KZ" sz="5400" b="1" i="1" dirty="0" smtClean="0">
                <a:solidFill>
                  <a:srgbClr val="FF0000"/>
                </a:solidFill>
                <a:effectLst>
                  <a:glow rad="88900">
                    <a:srgbClr val="FFFF00">
                      <a:alpha val="98000"/>
                    </a:srgbClr>
                  </a:glow>
                </a:effectLst>
              </a:rPr>
              <a:t>Жұмбақ шешу</a:t>
            </a:r>
          </a:p>
          <a:p>
            <a:endParaRPr lang="ru-RU" sz="6000" b="1" i="1" dirty="0">
              <a:solidFill>
                <a:srgbClr val="FF0000"/>
              </a:solidFill>
              <a:effectLst>
                <a:glow rad="88900">
                  <a:srgbClr val="FFFF00">
                    <a:alpha val="98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70633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2" y="-5815"/>
            <a:ext cx="854821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926" r="93519">
                        <a14:foregroundMark x1="27778" y1="45556" x2="27778" y2="45556"/>
                        <a14:foregroundMark x1="36111" y1="18667" x2="36111" y2="18667"/>
                        <a14:foregroundMark x1="54630" y1="50667" x2="54630" y2="50667"/>
                        <a14:foregroundMark x1="49074" y1="29333" x2="49074" y2="29333"/>
                        <a14:foregroundMark x1="46296" y1="27556" x2="46296" y2="27556"/>
                        <a14:foregroundMark x1="38889" y1="26444" x2="38889" y2="2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020391"/>
            <a:ext cx="2763078" cy="38376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43608" y="1556792"/>
            <a:ext cx="705678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5400" b="1" i="1" dirty="0" smtClean="0">
                <a:solidFill>
                  <a:srgbClr val="00B0F0"/>
                </a:solidFill>
                <a:effectLst>
                  <a:glow rad="88900">
                    <a:srgbClr val="FFFF00">
                      <a:alpha val="98000"/>
                    </a:srgbClr>
                  </a:glow>
                </a:effectLst>
              </a:rPr>
              <a:t>3-кезең. </a:t>
            </a:r>
          </a:p>
          <a:p>
            <a:pPr algn="ctr"/>
            <a:r>
              <a:rPr lang="kk-KZ" sz="5400" b="1" i="1" dirty="0" smtClean="0">
                <a:solidFill>
                  <a:srgbClr val="FF0000"/>
                </a:solidFill>
                <a:effectLst>
                  <a:glow rad="88900">
                    <a:srgbClr val="FFFF00">
                      <a:alpha val="98000"/>
                    </a:srgbClr>
                  </a:glow>
                </a:effectLst>
              </a:rPr>
              <a:t>Информатиктер әлемі!</a:t>
            </a:r>
          </a:p>
          <a:p>
            <a:pPr algn="ctr"/>
            <a:r>
              <a:rPr lang="kk-KZ" sz="5400" b="1" i="1" dirty="0" smtClean="0">
                <a:solidFill>
                  <a:srgbClr val="FF0000"/>
                </a:solidFill>
                <a:effectLst>
                  <a:glow rad="88900">
                    <a:srgbClr val="FFFF00">
                      <a:alpha val="98000"/>
                    </a:srgbClr>
                  </a:glow>
                </a:effectLst>
              </a:rPr>
              <a:t>Ребус</a:t>
            </a:r>
            <a:endParaRPr lang="ru-RU" sz="5400" b="1" i="1" dirty="0">
              <a:solidFill>
                <a:srgbClr val="FF0000"/>
              </a:solidFill>
              <a:effectLst>
                <a:glow rad="88900">
                  <a:srgbClr val="FFFF00">
                    <a:alpha val="98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82688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74" t="41164" r="16556" b="5404"/>
          <a:stretch/>
        </p:blipFill>
        <p:spPr>
          <a:xfrm>
            <a:off x="0" y="8349"/>
            <a:ext cx="9144000" cy="68412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10" t="9354" r="3321" b="7373"/>
          <a:stretch/>
        </p:blipFill>
        <p:spPr>
          <a:xfrm>
            <a:off x="-26102" y="0"/>
            <a:ext cx="9170102" cy="65389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27667" r="100000">
                        <a14:foregroundMark x1="50833" y1="76386" x2="50833" y2="76386"/>
                        <a14:foregroundMark x1="41000" y1="82290" x2="41000" y2="82290"/>
                        <a14:foregroundMark x1="33667" y1="90161" x2="33667" y2="90161"/>
                        <a14:foregroundMark x1="42333" y1="87835" x2="42333" y2="87835"/>
                        <a14:foregroundMark x1="46833" y1="86047" x2="46833" y2="86047"/>
                        <a14:foregroundMark x1="49500" y1="84615" x2="49500" y2="84615"/>
                        <a14:foregroundMark x1="47833" y1="84436" x2="47833" y2="84436"/>
                        <a14:foregroundMark x1="56833" y1="82469" x2="56833" y2="82469"/>
                        <a14:foregroundMark x1="61500" y1="83184" x2="61500" y2="83184"/>
                        <a14:foregroundMark x1="56333" y1="80143" x2="56333" y2="80143"/>
                        <a14:foregroundMark x1="52167" y1="73345" x2="52167" y2="73345"/>
                        <a14:foregroundMark x1="48500" y1="71735" x2="48500" y2="71735"/>
                        <a14:foregroundMark x1="41167" y1="76744" x2="41167" y2="76744"/>
                        <a14:foregroundMark x1="43833" y1="72987" x2="43833" y2="72987"/>
                        <a14:foregroundMark x1="47000" y1="77639" x2="47000" y2="77639"/>
                        <a14:foregroundMark x1="44333" y1="81932" x2="44333" y2="81932"/>
                        <a14:foregroundMark x1="40833" y1="86762" x2="40833" y2="86762"/>
                        <a14:foregroundMark x1="35167" y1="88014" x2="35167" y2="88014"/>
                        <a14:foregroundMark x1="42333" y1="71199" x2="42333" y2="71199"/>
                        <a14:foregroundMark x1="45833" y1="70483" x2="45833" y2="70483"/>
                        <a14:foregroundMark x1="49500" y1="70304" x2="49500" y2="70304"/>
                        <a14:foregroundMark x1="46833" y1="73166" x2="46833" y2="72451"/>
                        <a14:foregroundMark x1="52667" y1="81753" x2="52667" y2="81753"/>
                        <a14:foregroundMark x1="54000" y1="77281" x2="54000" y2="77281"/>
                        <a14:foregroundMark x1="52833" y1="74419" x2="52833" y2="74419"/>
                        <a14:foregroundMark x1="53833" y1="76029" x2="53833" y2="76029"/>
                        <a14:foregroundMark x1="61167" y1="81574" x2="61167" y2="81574"/>
                        <a14:foregroundMark x1="59667" y1="80501" x2="59667" y2="80501"/>
                        <a14:foregroundMark x1="60667" y1="84794" x2="60667" y2="84794"/>
                        <a14:foregroundMark x1="59500" y1="84973" x2="51333" y2="81216"/>
                        <a14:foregroundMark x1="51500" y1="82290" x2="40833" y2="76744"/>
                        <a14:foregroundMark x1="86833" y1="91592" x2="84167" y2="72987"/>
                        <a14:foregroundMark x1="87000" y1="88372" x2="70833" y2="70841"/>
                        <a14:foregroundMark x1="81833" y1="83721" x2="75167" y2="91771"/>
                        <a14:foregroundMark x1="74333" y1="90698" x2="68333" y2="74776"/>
                        <a14:foregroundMark x1="79833" y1="89445" x2="67000" y2="86762"/>
                        <a14:foregroundMark x1="67000" y1="86941" x2="79833" y2="76208"/>
                        <a14:foregroundMark x1="79833" y1="76208" x2="79500" y2="88372"/>
                        <a14:foregroundMark x1="75000" y1="85331" x2="75000" y2="85331"/>
                        <a14:foregroundMark x1="69000" y1="59213" x2="69000" y2="59213"/>
                        <a14:foregroundMark x1="54833" y1="43828" x2="54833" y2="43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160" y="4926238"/>
            <a:ext cx="2102840" cy="19591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7757840" cy="4248472"/>
          </a:xfrm>
          <a:prstGeom prst="rect">
            <a:avLst/>
          </a:prstGeom>
        </p:spPr>
      </p:pic>
      <p:pic>
        <p:nvPicPr>
          <p:cNvPr id="7" name="Picture 27" descr="001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19" y="-138876"/>
            <a:ext cx="1731511" cy="140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001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5" y="-32738"/>
            <a:ext cx="1731513" cy="140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 descr="001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6551"/>
            <a:ext cx="1525847" cy="124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001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229200"/>
            <a:ext cx="115212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 descr="001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5003291"/>
            <a:ext cx="1517950" cy="123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707393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9375"/>
                    </a14:imgEffect>
                    <a14:imgEffect>
                      <a14:saturation sat="340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983" y="1988840"/>
            <a:ext cx="3112933" cy="18722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5383" b="92943" l="9707" r="95878">
                        <a14:foregroundMark x1="30319" y1="12560" x2="62766" y2="25718"/>
                        <a14:foregroundMark x1="64761" y1="13278" x2="64761" y2="13278"/>
                        <a14:foregroundMark x1="64761" y1="13278" x2="46543" y2="22368"/>
                        <a14:foregroundMark x1="32713" y1="12560" x2="31117" y2="25239"/>
                        <a14:foregroundMark x1="29521" y1="25239" x2="51197" y2="29426"/>
                        <a14:foregroundMark x1="27394" y1="19856" x2="27394" y2="19856"/>
                        <a14:foregroundMark x1="47872" y1="9450" x2="47872" y2="9450"/>
                        <a14:foregroundMark x1="67420" y1="20335" x2="67420" y2="20335"/>
                        <a14:foregroundMark x1="54654" y1="43541" x2="54654" y2="43541"/>
                        <a14:foregroundMark x1="54920" y1="45455" x2="37633" y2="63756"/>
                        <a14:foregroundMark x1="38165" y1="65191" x2="64761" y2="70096"/>
                        <a14:foregroundMark x1="65027" y1="34211" x2="65027" y2="34211"/>
                        <a14:foregroundMark x1="65027" y1="35407" x2="65293" y2="70096"/>
                        <a14:foregroundMark x1="65824" y1="35167" x2="29521" y2="33732"/>
                        <a14:foregroundMark x1="30053" y1="34928" x2="30585" y2="69258"/>
                        <a14:foregroundMark x1="31117" y1="70096" x2="60106" y2="69258"/>
                        <a14:foregroundMark x1="62234" y1="68541" x2="58777" y2="33732"/>
                        <a14:foregroundMark x1="49601" y1="46890" x2="43085" y2="58373"/>
                        <a14:foregroundMark x1="43883" y1="57177" x2="30851" y2="44258"/>
                        <a14:foregroundMark x1="32181" y1="48325" x2="53590" y2="35646"/>
                        <a14:foregroundMark x1="30585" y1="45455" x2="33511" y2="33493"/>
                        <a14:foregroundMark x1="42287" y1="48565" x2="61968" y2="65431"/>
                        <a14:foregroundMark x1="26197" y1="44498" x2="26197" y2="44498"/>
                        <a14:foregroundMark x1="21676" y1="48086" x2="22473" y2="53469"/>
                        <a14:foregroundMark x1="17819" y1="55861" x2="17819" y2="55861"/>
                        <a14:foregroundMark x1="19282" y1="54187" x2="20346" y2="51794"/>
                        <a14:foregroundMark x1="18085" y1="59091" x2="18351" y2="66627"/>
                        <a14:foregroundMark x1="20878" y1="69258" x2="25399" y2="73445"/>
                        <a14:foregroundMark x1="20080" y1="69856" x2="14628" y2="70574"/>
                        <a14:foregroundMark x1="54122" y1="72967" x2="54920" y2="86364"/>
                        <a14:foregroundMark x1="51197" y1="86603" x2="60904" y2="90311"/>
                        <a14:foregroundMark x1="41489" y1="72488" x2="40293" y2="85167"/>
                        <a14:foregroundMark x1="35239" y1="89234" x2="43883" y2="89713"/>
                        <a14:foregroundMark x1="46809" y1="32536" x2="50399" y2="31818"/>
                        <a14:foregroundMark x1="87766" y1="44498" x2="83644" y2="40550"/>
                        <a14:foregroundMark x1="79122" y1="50359" x2="82580" y2="46411"/>
                        <a14:foregroundMark x1="76330" y1="56220" x2="72606" y2="52512"/>
                        <a14:foregroundMark x1="72606" y1="51555" x2="66888" y2="44498"/>
                      </a14:backgroundRemoval>
                    </a14:imgEffect>
                    <a14:imgEffect>
                      <a14:colorTemperature colorTemp="8625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63" y="2132856"/>
            <a:ext cx="3574695" cy="39739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25" y="3312098"/>
            <a:ext cx="3024336" cy="37403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99875" l="0" r="100000">
                        <a14:backgroundMark x1="34018" y1="22750" x2="34018" y2="22750"/>
                        <a14:backgroundMark x1="33138" y1="22750" x2="16716" y2="20000"/>
                        <a14:backgroundMark x1="2639" y1="2375" x2="7038" y2="9375"/>
                        <a14:backgroundMark x1="86217" y1="1625" x2="76833" y2="20500"/>
                        <a14:backgroundMark x1="78299" y1="61375" x2="81232" y2="47750"/>
                        <a14:backgroundMark x1="56305" y1="60750" x2="52199" y2="52250"/>
                        <a14:backgroundMark x1="53079" y1="77125" x2="53959" y2="8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725" y="1124744"/>
            <a:ext cx="2167560" cy="50851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9254" y1="27092" x2="49254" y2="27092"/>
                        <a14:foregroundMark x1="42786" y1="45020" x2="42786" y2="45020"/>
                        <a14:foregroundMark x1="61692" y1="22709" x2="61692" y2="22709"/>
                        <a14:foregroundMark x1="58209" y1="42629" x2="58209" y2="42629"/>
                        <a14:foregroundMark x1="52736" y1="31474" x2="52736" y2="31474"/>
                        <a14:foregroundMark x1="48259" y1="21912" x2="48259" y2="21912"/>
                        <a14:foregroundMark x1="62687" y1="36255" x2="62687" y2="36255"/>
                        <a14:foregroundMark x1="34328" y1="42231" x2="34328" y2="42231"/>
                        <a14:foregroundMark x1="30846" y1="33865" x2="30846" y2="33865"/>
                        <a14:foregroundMark x1="33333" y1="33466" x2="33333" y2="33466"/>
                        <a14:foregroundMark x1="46766" y1="42231" x2="46766" y2="42231"/>
                        <a14:foregroundMark x1="60199" y1="35857" x2="60199" y2="35857"/>
                        <a14:foregroundMark x1="62687" y1="30279" x2="62687" y2="30279"/>
                        <a14:foregroundMark x1="58209" y1="25498" x2="58209" y2="25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95" y="3570157"/>
            <a:ext cx="2058541" cy="25706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0" b="100000" l="926" r="93519">
                        <a14:foregroundMark x1="27778" y1="45556" x2="27778" y2="45556"/>
                        <a14:foregroundMark x1="36111" y1="18667" x2="36111" y2="18667"/>
                        <a14:foregroundMark x1="54630" y1="50667" x2="54630" y2="50667"/>
                        <a14:foregroundMark x1="49074" y1="29333" x2="49074" y2="29333"/>
                        <a14:foregroundMark x1="46296" y1="27556" x2="46296" y2="27556"/>
                        <a14:foregroundMark x1="38889" y1="26444" x2="38889" y2="2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185" y="2877308"/>
            <a:ext cx="2231045" cy="30986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523564"/>
            <a:ext cx="1518787" cy="23025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80" y="4043090"/>
            <a:ext cx="2326609" cy="26861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="" xmlns:a14="http://schemas.microsoft.com/office/drawing/2010/main">
                  <a14:imgLayer r:embed="rId19">
                    <a14:imgEffect>
                      <a14:backgroundRemoval t="0" b="99429" l="3195" r="100000">
                        <a14:foregroundMark x1="48882" y1="38857" x2="55591" y2="44857"/>
                        <a14:foregroundMark x1="54633" y1="39429" x2="63898" y2="20000"/>
                        <a14:foregroundMark x1="68051" y1="32000" x2="69010" y2="13143"/>
                        <a14:foregroundMark x1="67412" y1="42286" x2="73163" y2="24857"/>
                        <a14:foregroundMark x1="50799" y1="33429" x2="60383" y2="18000"/>
                        <a14:foregroundMark x1="54313" y1="49429" x2="47604" y2="40571"/>
                        <a14:foregroundMark x1="59105" y1="41143" x2="59105" y2="37714"/>
                        <a14:foregroundMark x1="59425" y1="46000" x2="63259" y2="40857"/>
                        <a14:foregroundMark x1="29712" y1="32571" x2="28115" y2="24857"/>
                        <a14:foregroundMark x1="27796" y1="32000" x2="27796" y2="44571"/>
                        <a14:foregroundMark x1="32588" y1="36571" x2="32268" y2="28857"/>
                        <a14:foregroundMark x1="33227" y1="41143" x2="33227" y2="41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06" y="5034734"/>
            <a:ext cx="1490663" cy="1666876"/>
          </a:xfrm>
          <a:prstGeom prst="rect">
            <a:avLst/>
          </a:prstGeom>
        </p:spPr>
      </p:pic>
      <p:pic>
        <p:nvPicPr>
          <p:cNvPr id="11" name="Picture 5" descr="0009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356" y="447181"/>
            <a:ext cx="1118142" cy="83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0009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301" y="425965"/>
            <a:ext cx="1172136" cy="87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звезды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980" y="276186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звезды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94" y="264149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 descr="звезды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986" y="2132856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 descr="звезды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звезды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753" y="582729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1" descr="звезды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986" y="222366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1" descr="звезды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628" y="1124744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 descr="звезды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" y="222365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 descr="звезды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474" y="116632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звезды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25" y="3140323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Круглая лента лицом вверх 22"/>
          <p:cNvSpPr/>
          <p:nvPr/>
        </p:nvSpPr>
        <p:spPr>
          <a:xfrm>
            <a:off x="1020905" y="141856"/>
            <a:ext cx="7060359" cy="1161598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cademy.kz" panose="02000503000000020003" pitchFamily="2" charset="0"/>
              </a:rPr>
              <a:t>Қош келдіңдер!</a:t>
            </a:r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cademy.kz" panose="02000503000000020003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6335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2642643395"/>
              </p:ext>
            </p:extLst>
          </p:nvPr>
        </p:nvGraphicFramePr>
        <p:xfrm>
          <a:off x="251520" y="1052736"/>
          <a:ext cx="4392488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4115039743"/>
              </p:ext>
            </p:extLst>
          </p:nvPr>
        </p:nvGraphicFramePr>
        <p:xfrm>
          <a:off x="4572000" y="1124744"/>
          <a:ext cx="4392488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835696" y="116632"/>
            <a:ext cx="1735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k-KZ" sz="5400" b="1" spc="5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88900">
                    <a:schemeClr val="accent1">
                      <a:satMod val="175000"/>
                      <a:alpha val="83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 топ</a:t>
            </a:r>
            <a:endParaRPr lang="ru-RU" sz="5400" b="1" spc="5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88900">
                  <a:schemeClr val="accent1">
                    <a:satMod val="175000"/>
                    <a:alpha val="83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12160" y="116632"/>
            <a:ext cx="20110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k-KZ" sz="5400" b="1" spc="5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88900">
                    <a:schemeClr val="accent1">
                      <a:satMod val="175000"/>
                      <a:alpha val="83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ІІ топ</a:t>
            </a:r>
            <a:endParaRPr lang="ru-RU" sz="5400" b="1" spc="5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88900">
                  <a:schemeClr val="accent1">
                    <a:satMod val="175000"/>
                    <a:alpha val="83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Picture 21" descr="звезды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7934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 descr="звезды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834" y="5137990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 descr="звезды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97" y="404664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 descr="звезды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849" y="274835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звезды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661248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звезды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548" y="5157192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 descr="звезды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8" y="5661248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800" y="5341786"/>
            <a:ext cx="3160648" cy="1359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09" y="5275939"/>
            <a:ext cx="3420343" cy="14913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148023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  <p:sndAc>
          <p:stSnd>
            <p:snd r:embed="rId18" name="chimes.wav"/>
          </p:stSnd>
        </p:sndAc>
      </p:transition>
    </mc:Choice>
    <mc:Fallback>
      <p:transition spd="slow">
        <p:dissolv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  <p:bldP spid="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процесс 13"/>
          <p:cNvSpPr/>
          <p:nvPr/>
        </p:nvSpPr>
        <p:spPr>
          <a:xfrm rot="5400000">
            <a:off x="4458524" y="640201"/>
            <a:ext cx="1528619" cy="272461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210"/>
              <a:gd name="connsiteX1" fmla="*/ 10000 w 10000"/>
              <a:gd name="connsiteY1" fmla="*/ 210 h 10210"/>
              <a:gd name="connsiteX2" fmla="*/ 10000 w 10000"/>
              <a:gd name="connsiteY2" fmla="*/ 10210 h 10210"/>
              <a:gd name="connsiteX3" fmla="*/ 0 w 10000"/>
              <a:gd name="connsiteY3" fmla="*/ 10210 h 10210"/>
              <a:gd name="connsiteX4" fmla="*/ 0 w 10000"/>
              <a:gd name="connsiteY4" fmla="*/ 0 h 10210"/>
              <a:gd name="connsiteX0" fmla="*/ 2335 w 12335"/>
              <a:gd name="connsiteY0" fmla="*/ 0 h 10210"/>
              <a:gd name="connsiteX1" fmla="*/ 12335 w 12335"/>
              <a:gd name="connsiteY1" fmla="*/ 210 h 10210"/>
              <a:gd name="connsiteX2" fmla="*/ 12335 w 12335"/>
              <a:gd name="connsiteY2" fmla="*/ 10210 h 10210"/>
              <a:gd name="connsiteX3" fmla="*/ 2335 w 12335"/>
              <a:gd name="connsiteY3" fmla="*/ 10210 h 10210"/>
              <a:gd name="connsiteX4" fmla="*/ 2335 w 12335"/>
              <a:gd name="connsiteY4" fmla="*/ 0 h 10210"/>
              <a:gd name="connsiteX0" fmla="*/ 2335 w 12335"/>
              <a:gd name="connsiteY0" fmla="*/ 0 h 10210"/>
              <a:gd name="connsiteX1" fmla="*/ 12335 w 12335"/>
              <a:gd name="connsiteY1" fmla="*/ 210 h 10210"/>
              <a:gd name="connsiteX2" fmla="*/ 12335 w 12335"/>
              <a:gd name="connsiteY2" fmla="*/ 10210 h 10210"/>
              <a:gd name="connsiteX3" fmla="*/ 2335 w 12335"/>
              <a:gd name="connsiteY3" fmla="*/ 10210 h 10210"/>
              <a:gd name="connsiteX4" fmla="*/ 2335 w 12335"/>
              <a:gd name="connsiteY4" fmla="*/ 0 h 10210"/>
              <a:gd name="connsiteX0" fmla="*/ 2335 w 15947"/>
              <a:gd name="connsiteY0" fmla="*/ 0 h 10210"/>
              <a:gd name="connsiteX1" fmla="*/ 12335 w 15947"/>
              <a:gd name="connsiteY1" fmla="*/ 210 h 10210"/>
              <a:gd name="connsiteX2" fmla="*/ 15947 w 15947"/>
              <a:gd name="connsiteY2" fmla="*/ 10168 h 10210"/>
              <a:gd name="connsiteX3" fmla="*/ 2335 w 15947"/>
              <a:gd name="connsiteY3" fmla="*/ 10210 h 10210"/>
              <a:gd name="connsiteX4" fmla="*/ 2335 w 15947"/>
              <a:gd name="connsiteY4" fmla="*/ 0 h 10210"/>
              <a:gd name="connsiteX0" fmla="*/ 2213 w 16318"/>
              <a:gd name="connsiteY0" fmla="*/ 210 h 10000"/>
              <a:gd name="connsiteX1" fmla="*/ 12706 w 16318"/>
              <a:gd name="connsiteY1" fmla="*/ 0 h 10000"/>
              <a:gd name="connsiteX2" fmla="*/ 16318 w 16318"/>
              <a:gd name="connsiteY2" fmla="*/ 9958 h 10000"/>
              <a:gd name="connsiteX3" fmla="*/ 2706 w 16318"/>
              <a:gd name="connsiteY3" fmla="*/ 10000 h 10000"/>
              <a:gd name="connsiteX4" fmla="*/ 2213 w 16318"/>
              <a:gd name="connsiteY4" fmla="*/ 210 h 10000"/>
              <a:gd name="connsiteX0" fmla="*/ 6149 w 20254"/>
              <a:gd name="connsiteY0" fmla="*/ 210 h 10000"/>
              <a:gd name="connsiteX1" fmla="*/ 16642 w 20254"/>
              <a:gd name="connsiteY1" fmla="*/ 0 h 10000"/>
              <a:gd name="connsiteX2" fmla="*/ 20254 w 20254"/>
              <a:gd name="connsiteY2" fmla="*/ 9958 h 10000"/>
              <a:gd name="connsiteX3" fmla="*/ 6642 w 20254"/>
              <a:gd name="connsiteY3" fmla="*/ 10000 h 10000"/>
              <a:gd name="connsiteX4" fmla="*/ 6149 w 20254"/>
              <a:gd name="connsiteY4" fmla="*/ 210 h 10000"/>
              <a:gd name="connsiteX0" fmla="*/ 6149 w 20254"/>
              <a:gd name="connsiteY0" fmla="*/ 0 h 9790"/>
              <a:gd name="connsiteX1" fmla="*/ 19269 w 20254"/>
              <a:gd name="connsiteY1" fmla="*/ 504 h 9790"/>
              <a:gd name="connsiteX2" fmla="*/ 20254 w 20254"/>
              <a:gd name="connsiteY2" fmla="*/ 9748 h 9790"/>
              <a:gd name="connsiteX3" fmla="*/ 6642 w 20254"/>
              <a:gd name="connsiteY3" fmla="*/ 9790 h 9790"/>
              <a:gd name="connsiteX4" fmla="*/ 6149 w 20254"/>
              <a:gd name="connsiteY4" fmla="*/ 0 h 9790"/>
              <a:gd name="connsiteX0" fmla="*/ 2996 w 10122"/>
              <a:gd name="connsiteY0" fmla="*/ 171 h 9485"/>
              <a:gd name="connsiteX1" fmla="*/ 9636 w 10122"/>
              <a:gd name="connsiteY1" fmla="*/ 0 h 9485"/>
              <a:gd name="connsiteX2" fmla="*/ 10122 w 10122"/>
              <a:gd name="connsiteY2" fmla="*/ 9442 h 9485"/>
              <a:gd name="connsiteX3" fmla="*/ 3401 w 10122"/>
              <a:gd name="connsiteY3" fmla="*/ 9485 h 9485"/>
              <a:gd name="connsiteX4" fmla="*/ 2996 w 10122"/>
              <a:gd name="connsiteY4" fmla="*/ 171 h 9485"/>
              <a:gd name="connsiteX0" fmla="*/ 2960 w 10000"/>
              <a:gd name="connsiteY0" fmla="*/ 180 h 10000"/>
              <a:gd name="connsiteX1" fmla="*/ 9520 w 10000"/>
              <a:gd name="connsiteY1" fmla="*/ 0 h 10000"/>
              <a:gd name="connsiteX2" fmla="*/ 10000 w 10000"/>
              <a:gd name="connsiteY2" fmla="*/ 9955 h 10000"/>
              <a:gd name="connsiteX3" fmla="*/ 3360 w 10000"/>
              <a:gd name="connsiteY3" fmla="*/ 10000 h 10000"/>
              <a:gd name="connsiteX4" fmla="*/ 2960 w 10000"/>
              <a:gd name="connsiteY4" fmla="*/ 180 h 10000"/>
              <a:gd name="connsiteX0" fmla="*/ 2960 w 10000"/>
              <a:gd name="connsiteY0" fmla="*/ 2441 h 12261"/>
              <a:gd name="connsiteX1" fmla="*/ 9840 w 10000"/>
              <a:gd name="connsiteY1" fmla="*/ 0 h 12261"/>
              <a:gd name="connsiteX2" fmla="*/ 10000 w 10000"/>
              <a:gd name="connsiteY2" fmla="*/ 12216 h 12261"/>
              <a:gd name="connsiteX3" fmla="*/ 3360 w 10000"/>
              <a:gd name="connsiteY3" fmla="*/ 12261 h 12261"/>
              <a:gd name="connsiteX4" fmla="*/ 2960 w 10000"/>
              <a:gd name="connsiteY4" fmla="*/ 2441 h 12261"/>
              <a:gd name="connsiteX0" fmla="*/ 3214 w 9293"/>
              <a:gd name="connsiteY0" fmla="*/ 0 h 12850"/>
              <a:gd name="connsiteX1" fmla="*/ 9133 w 9293"/>
              <a:gd name="connsiteY1" fmla="*/ 589 h 12850"/>
              <a:gd name="connsiteX2" fmla="*/ 9293 w 9293"/>
              <a:gd name="connsiteY2" fmla="*/ 12805 h 12850"/>
              <a:gd name="connsiteX3" fmla="*/ 2653 w 9293"/>
              <a:gd name="connsiteY3" fmla="*/ 12850 h 12850"/>
              <a:gd name="connsiteX4" fmla="*/ 3214 w 9293"/>
              <a:gd name="connsiteY4" fmla="*/ 0 h 12850"/>
              <a:gd name="connsiteX0" fmla="*/ 4129 w 10670"/>
              <a:gd name="connsiteY0" fmla="*/ 0 h 10809"/>
              <a:gd name="connsiteX1" fmla="*/ 10498 w 10670"/>
              <a:gd name="connsiteY1" fmla="*/ 458 h 10809"/>
              <a:gd name="connsiteX2" fmla="*/ 10670 w 10670"/>
              <a:gd name="connsiteY2" fmla="*/ 9965 h 10809"/>
              <a:gd name="connsiteX3" fmla="*/ 1543 w 10670"/>
              <a:gd name="connsiteY3" fmla="*/ 10809 h 10809"/>
              <a:gd name="connsiteX4" fmla="*/ 4129 w 10670"/>
              <a:gd name="connsiteY4" fmla="*/ 0 h 10809"/>
              <a:gd name="connsiteX0" fmla="*/ 4129 w 10498"/>
              <a:gd name="connsiteY0" fmla="*/ 0 h 10809"/>
              <a:gd name="connsiteX1" fmla="*/ 10498 w 10498"/>
              <a:gd name="connsiteY1" fmla="*/ 458 h 10809"/>
              <a:gd name="connsiteX2" fmla="*/ 7051 w 10498"/>
              <a:gd name="connsiteY2" fmla="*/ 10387 h 10809"/>
              <a:gd name="connsiteX3" fmla="*/ 1543 w 10498"/>
              <a:gd name="connsiteY3" fmla="*/ 10809 h 10809"/>
              <a:gd name="connsiteX4" fmla="*/ 4129 w 10498"/>
              <a:gd name="connsiteY4" fmla="*/ 0 h 10809"/>
              <a:gd name="connsiteX0" fmla="*/ 5042 w 11411"/>
              <a:gd name="connsiteY0" fmla="*/ 0 h 10809"/>
              <a:gd name="connsiteX1" fmla="*/ 11411 w 11411"/>
              <a:gd name="connsiteY1" fmla="*/ 458 h 10809"/>
              <a:gd name="connsiteX2" fmla="*/ 7964 w 11411"/>
              <a:gd name="connsiteY2" fmla="*/ 10387 h 10809"/>
              <a:gd name="connsiteX3" fmla="*/ 2456 w 11411"/>
              <a:gd name="connsiteY3" fmla="*/ 10809 h 10809"/>
              <a:gd name="connsiteX4" fmla="*/ 5042 w 11411"/>
              <a:gd name="connsiteY4" fmla="*/ 0 h 10809"/>
              <a:gd name="connsiteX0" fmla="*/ 5042 w 11411"/>
              <a:gd name="connsiteY0" fmla="*/ 0 h 10809"/>
              <a:gd name="connsiteX1" fmla="*/ 11411 w 11411"/>
              <a:gd name="connsiteY1" fmla="*/ 458 h 10809"/>
              <a:gd name="connsiteX2" fmla="*/ 7964 w 11411"/>
              <a:gd name="connsiteY2" fmla="*/ 10387 h 10809"/>
              <a:gd name="connsiteX3" fmla="*/ 2456 w 11411"/>
              <a:gd name="connsiteY3" fmla="*/ 10809 h 10809"/>
              <a:gd name="connsiteX4" fmla="*/ 5042 w 11411"/>
              <a:gd name="connsiteY4" fmla="*/ 0 h 10809"/>
              <a:gd name="connsiteX0" fmla="*/ 3720 w 13364"/>
              <a:gd name="connsiteY0" fmla="*/ 0 h 12217"/>
              <a:gd name="connsiteX1" fmla="*/ 13364 w 13364"/>
              <a:gd name="connsiteY1" fmla="*/ 1866 h 12217"/>
              <a:gd name="connsiteX2" fmla="*/ 9917 w 13364"/>
              <a:gd name="connsiteY2" fmla="*/ 11795 h 12217"/>
              <a:gd name="connsiteX3" fmla="*/ 4409 w 13364"/>
              <a:gd name="connsiteY3" fmla="*/ 12217 h 12217"/>
              <a:gd name="connsiteX4" fmla="*/ 3720 w 13364"/>
              <a:gd name="connsiteY4" fmla="*/ 0 h 12217"/>
              <a:gd name="connsiteX0" fmla="*/ 3720 w 9917"/>
              <a:gd name="connsiteY0" fmla="*/ 0 h 12217"/>
              <a:gd name="connsiteX1" fmla="*/ 9572 w 9917"/>
              <a:gd name="connsiteY1" fmla="*/ 1127 h 12217"/>
              <a:gd name="connsiteX2" fmla="*/ 9917 w 9917"/>
              <a:gd name="connsiteY2" fmla="*/ 11795 h 12217"/>
              <a:gd name="connsiteX3" fmla="*/ 4409 w 9917"/>
              <a:gd name="connsiteY3" fmla="*/ 12217 h 12217"/>
              <a:gd name="connsiteX4" fmla="*/ 3720 w 9917"/>
              <a:gd name="connsiteY4" fmla="*/ 0 h 12217"/>
              <a:gd name="connsiteX0" fmla="*/ 4096 w 10345"/>
              <a:gd name="connsiteY0" fmla="*/ 0 h 10000"/>
              <a:gd name="connsiteX1" fmla="*/ 9997 w 10345"/>
              <a:gd name="connsiteY1" fmla="*/ 922 h 10000"/>
              <a:gd name="connsiteX2" fmla="*/ 10345 w 10345"/>
              <a:gd name="connsiteY2" fmla="*/ 9655 h 10000"/>
              <a:gd name="connsiteX3" fmla="*/ 4791 w 10345"/>
              <a:gd name="connsiteY3" fmla="*/ 10000 h 10000"/>
              <a:gd name="connsiteX4" fmla="*/ 4096 w 10345"/>
              <a:gd name="connsiteY4" fmla="*/ 0 h 10000"/>
              <a:gd name="connsiteX0" fmla="*/ 4096 w 10345"/>
              <a:gd name="connsiteY0" fmla="*/ 0 h 10000"/>
              <a:gd name="connsiteX1" fmla="*/ 8780 w 10345"/>
              <a:gd name="connsiteY1" fmla="*/ 692 h 10000"/>
              <a:gd name="connsiteX2" fmla="*/ 10345 w 10345"/>
              <a:gd name="connsiteY2" fmla="*/ 9655 h 10000"/>
              <a:gd name="connsiteX3" fmla="*/ 4791 w 10345"/>
              <a:gd name="connsiteY3" fmla="*/ 10000 h 10000"/>
              <a:gd name="connsiteX4" fmla="*/ 4096 w 10345"/>
              <a:gd name="connsiteY4" fmla="*/ 0 h 10000"/>
              <a:gd name="connsiteX0" fmla="*/ 4096 w 10345"/>
              <a:gd name="connsiteY0" fmla="*/ 0 h 10000"/>
              <a:gd name="connsiteX1" fmla="*/ 8780 w 10345"/>
              <a:gd name="connsiteY1" fmla="*/ 692 h 10000"/>
              <a:gd name="connsiteX2" fmla="*/ 10345 w 10345"/>
              <a:gd name="connsiteY2" fmla="*/ 9655 h 10000"/>
              <a:gd name="connsiteX3" fmla="*/ 4791 w 10345"/>
              <a:gd name="connsiteY3" fmla="*/ 10000 h 10000"/>
              <a:gd name="connsiteX4" fmla="*/ 4096 w 10345"/>
              <a:gd name="connsiteY4" fmla="*/ 0 h 10000"/>
              <a:gd name="connsiteX0" fmla="*/ 4096 w 10345"/>
              <a:gd name="connsiteY0" fmla="*/ 0 h 10000"/>
              <a:gd name="connsiteX1" fmla="*/ 8780 w 10345"/>
              <a:gd name="connsiteY1" fmla="*/ 692 h 10000"/>
              <a:gd name="connsiteX2" fmla="*/ 10345 w 10345"/>
              <a:gd name="connsiteY2" fmla="*/ 9655 h 10000"/>
              <a:gd name="connsiteX3" fmla="*/ 4791 w 10345"/>
              <a:gd name="connsiteY3" fmla="*/ 10000 h 10000"/>
              <a:gd name="connsiteX4" fmla="*/ 4096 w 10345"/>
              <a:gd name="connsiteY4" fmla="*/ 0 h 10000"/>
              <a:gd name="connsiteX0" fmla="*/ 4096 w 14603"/>
              <a:gd name="connsiteY0" fmla="*/ 0 h 10000"/>
              <a:gd name="connsiteX1" fmla="*/ 8780 w 14603"/>
              <a:gd name="connsiteY1" fmla="*/ 692 h 10000"/>
              <a:gd name="connsiteX2" fmla="*/ 14603 w 14603"/>
              <a:gd name="connsiteY2" fmla="*/ 7380 h 10000"/>
              <a:gd name="connsiteX3" fmla="*/ 4791 w 14603"/>
              <a:gd name="connsiteY3" fmla="*/ 10000 h 10000"/>
              <a:gd name="connsiteX4" fmla="*/ 4096 w 14603"/>
              <a:gd name="connsiteY4" fmla="*/ 0 h 10000"/>
              <a:gd name="connsiteX0" fmla="*/ 3000 w 13507"/>
              <a:gd name="connsiteY0" fmla="*/ 0 h 11075"/>
              <a:gd name="connsiteX1" fmla="*/ 7684 w 13507"/>
              <a:gd name="connsiteY1" fmla="*/ 692 h 11075"/>
              <a:gd name="connsiteX2" fmla="*/ 13507 w 13507"/>
              <a:gd name="connsiteY2" fmla="*/ 7380 h 11075"/>
              <a:gd name="connsiteX3" fmla="*/ 8474 w 13507"/>
              <a:gd name="connsiteY3" fmla="*/ 11075 h 11075"/>
              <a:gd name="connsiteX4" fmla="*/ 3000 w 13507"/>
              <a:gd name="connsiteY4" fmla="*/ 0 h 11075"/>
              <a:gd name="connsiteX0" fmla="*/ 3000 w 13507"/>
              <a:gd name="connsiteY0" fmla="*/ 0 h 11075"/>
              <a:gd name="connsiteX1" fmla="*/ 6454 w 13507"/>
              <a:gd name="connsiteY1" fmla="*/ 69 h 11075"/>
              <a:gd name="connsiteX2" fmla="*/ 7684 w 13507"/>
              <a:gd name="connsiteY2" fmla="*/ 692 h 11075"/>
              <a:gd name="connsiteX3" fmla="*/ 13507 w 13507"/>
              <a:gd name="connsiteY3" fmla="*/ 7380 h 11075"/>
              <a:gd name="connsiteX4" fmla="*/ 8474 w 13507"/>
              <a:gd name="connsiteY4" fmla="*/ 11075 h 11075"/>
              <a:gd name="connsiteX5" fmla="*/ 3000 w 13507"/>
              <a:gd name="connsiteY5" fmla="*/ 0 h 11075"/>
              <a:gd name="connsiteX0" fmla="*/ 2544 w 16179"/>
              <a:gd name="connsiteY0" fmla="*/ 2455 h 11007"/>
              <a:gd name="connsiteX1" fmla="*/ 9126 w 16179"/>
              <a:gd name="connsiteY1" fmla="*/ 1 h 11007"/>
              <a:gd name="connsiteX2" fmla="*/ 10356 w 16179"/>
              <a:gd name="connsiteY2" fmla="*/ 624 h 11007"/>
              <a:gd name="connsiteX3" fmla="*/ 16179 w 16179"/>
              <a:gd name="connsiteY3" fmla="*/ 7312 h 11007"/>
              <a:gd name="connsiteX4" fmla="*/ 11146 w 16179"/>
              <a:gd name="connsiteY4" fmla="*/ 11007 h 11007"/>
              <a:gd name="connsiteX5" fmla="*/ 2544 w 16179"/>
              <a:gd name="connsiteY5" fmla="*/ 2455 h 11007"/>
              <a:gd name="connsiteX0" fmla="*/ 2544 w 16179"/>
              <a:gd name="connsiteY0" fmla="*/ 2455 h 11007"/>
              <a:gd name="connsiteX1" fmla="*/ 9126 w 16179"/>
              <a:gd name="connsiteY1" fmla="*/ 1 h 11007"/>
              <a:gd name="connsiteX2" fmla="*/ 10095 w 16179"/>
              <a:gd name="connsiteY2" fmla="*/ 2154 h 11007"/>
              <a:gd name="connsiteX3" fmla="*/ 16179 w 16179"/>
              <a:gd name="connsiteY3" fmla="*/ 7312 h 11007"/>
              <a:gd name="connsiteX4" fmla="*/ 11146 w 16179"/>
              <a:gd name="connsiteY4" fmla="*/ 11007 h 11007"/>
              <a:gd name="connsiteX5" fmla="*/ 2544 w 16179"/>
              <a:gd name="connsiteY5" fmla="*/ 2455 h 11007"/>
              <a:gd name="connsiteX0" fmla="*/ 2544 w 16179"/>
              <a:gd name="connsiteY0" fmla="*/ 301 h 8853"/>
              <a:gd name="connsiteX1" fmla="*/ 7127 w 16179"/>
              <a:gd name="connsiteY1" fmla="*/ 246 h 8853"/>
              <a:gd name="connsiteX2" fmla="*/ 10095 w 16179"/>
              <a:gd name="connsiteY2" fmla="*/ 0 h 8853"/>
              <a:gd name="connsiteX3" fmla="*/ 16179 w 16179"/>
              <a:gd name="connsiteY3" fmla="*/ 5158 h 8853"/>
              <a:gd name="connsiteX4" fmla="*/ 11146 w 16179"/>
              <a:gd name="connsiteY4" fmla="*/ 8853 h 8853"/>
              <a:gd name="connsiteX5" fmla="*/ 2544 w 16179"/>
              <a:gd name="connsiteY5" fmla="*/ 301 h 8853"/>
              <a:gd name="connsiteX0" fmla="*/ 1497 w 9925"/>
              <a:gd name="connsiteY0" fmla="*/ 340 h 10013"/>
              <a:gd name="connsiteX1" fmla="*/ 4330 w 9925"/>
              <a:gd name="connsiteY1" fmla="*/ 278 h 10013"/>
              <a:gd name="connsiteX2" fmla="*/ 6165 w 9925"/>
              <a:gd name="connsiteY2" fmla="*/ 0 h 10013"/>
              <a:gd name="connsiteX3" fmla="*/ 9925 w 9925"/>
              <a:gd name="connsiteY3" fmla="*/ 5826 h 10013"/>
              <a:gd name="connsiteX4" fmla="*/ 6814 w 9925"/>
              <a:gd name="connsiteY4" fmla="*/ 10000 h 10013"/>
              <a:gd name="connsiteX5" fmla="*/ 1497 w 9925"/>
              <a:gd name="connsiteY5" fmla="*/ 340 h 10013"/>
              <a:gd name="connsiteX0" fmla="*/ 1508 w 10000"/>
              <a:gd name="connsiteY0" fmla="*/ 340 h 10000"/>
              <a:gd name="connsiteX1" fmla="*/ 4363 w 10000"/>
              <a:gd name="connsiteY1" fmla="*/ 278 h 10000"/>
              <a:gd name="connsiteX2" fmla="*/ 6212 w 10000"/>
              <a:gd name="connsiteY2" fmla="*/ 0 h 10000"/>
              <a:gd name="connsiteX3" fmla="*/ 10000 w 10000"/>
              <a:gd name="connsiteY3" fmla="*/ 5818 h 10000"/>
              <a:gd name="connsiteX4" fmla="*/ 6865 w 10000"/>
              <a:gd name="connsiteY4" fmla="*/ 9987 h 10000"/>
              <a:gd name="connsiteX5" fmla="*/ 1508 w 10000"/>
              <a:gd name="connsiteY5" fmla="*/ 340 h 10000"/>
              <a:gd name="connsiteX0" fmla="*/ 1508 w 10000"/>
              <a:gd name="connsiteY0" fmla="*/ 340 h 10000"/>
              <a:gd name="connsiteX1" fmla="*/ 4363 w 10000"/>
              <a:gd name="connsiteY1" fmla="*/ 278 h 10000"/>
              <a:gd name="connsiteX2" fmla="*/ 6212 w 10000"/>
              <a:gd name="connsiteY2" fmla="*/ 0 h 10000"/>
              <a:gd name="connsiteX3" fmla="*/ 10000 w 10000"/>
              <a:gd name="connsiteY3" fmla="*/ 5818 h 10000"/>
              <a:gd name="connsiteX4" fmla="*/ 6865 w 10000"/>
              <a:gd name="connsiteY4" fmla="*/ 9987 h 10000"/>
              <a:gd name="connsiteX5" fmla="*/ 1508 w 10000"/>
              <a:gd name="connsiteY5" fmla="*/ 340 h 10000"/>
              <a:gd name="connsiteX0" fmla="*/ 1508 w 10000"/>
              <a:gd name="connsiteY0" fmla="*/ 340 h 10000"/>
              <a:gd name="connsiteX1" fmla="*/ 4363 w 10000"/>
              <a:gd name="connsiteY1" fmla="*/ 278 h 10000"/>
              <a:gd name="connsiteX2" fmla="*/ 6212 w 10000"/>
              <a:gd name="connsiteY2" fmla="*/ 0 h 10000"/>
              <a:gd name="connsiteX3" fmla="*/ 10000 w 10000"/>
              <a:gd name="connsiteY3" fmla="*/ 5818 h 10000"/>
              <a:gd name="connsiteX4" fmla="*/ 6865 w 10000"/>
              <a:gd name="connsiteY4" fmla="*/ 9987 h 10000"/>
              <a:gd name="connsiteX5" fmla="*/ 1508 w 10000"/>
              <a:gd name="connsiteY5" fmla="*/ 340 h 10000"/>
              <a:gd name="connsiteX0" fmla="*/ 1508 w 10000"/>
              <a:gd name="connsiteY0" fmla="*/ 293 h 9953"/>
              <a:gd name="connsiteX1" fmla="*/ 4363 w 10000"/>
              <a:gd name="connsiteY1" fmla="*/ 231 h 9953"/>
              <a:gd name="connsiteX2" fmla="*/ 4534 w 10000"/>
              <a:gd name="connsiteY2" fmla="*/ 0 h 9953"/>
              <a:gd name="connsiteX3" fmla="*/ 10000 w 10000"/>
              <a:gd name="connsiteY3" fmla="*/ 5771 h 9953"/>
              <a:gd name="connsiteX4" fmla="*/ 6865 w 10000"/>
              <a:gd name="connsiteY4" fmla="*/ 9940 h 9953"/>
              <a:gd name="connsiteX5" fmla="*/ 1508 w 10000"/>
              <a:gd name="connsiteY5" fmla="*/ 293 h 9953"/>
              <a:gd name="connsiteX0" fmla="*/ 260 w 8752"/>
              <a:gd name="connsiteY0" fmla="*/ 294 h 10005"/>
              <a:gd name="connsiteX1" fmla="*/ 3115 w 8752"/>
              <a:gd name="connsiteY1" fmla="*/ 232 h 10005"/>
              <a:gd name="connsiteX2" fmla="*/ 3286 w 8752"/>
              <a:gd name="connsiteY2" fmla="*/ 0 h 10005"/>
              <a:gd name="connsiteX3" fmla="*/ 8752 w 8752"/>
              <a:gd name="connsiteY3" fmla="*/ 5798 h 10005"/>
              <a:gd name="connsiteX4" fmla="*/ 5617 w 8752"/>
              <a:gd name="connsiteY4" fmla="*/ 9987 h 10005"/>
              <a:gd name="connsiteX5" fmla="*/ 260 w 8752"/>
              <a:gd name="connsiteY5" fmla="*/ 294 h 10005"/>
              <a:gd name="connsiteX0" fmla="*/ 278 w 9981"/>
              <a:gd name="connsiteY0" fmla="*/ 294 h 11728"/>
              <a:gd name="connsiteX1" fmla="*/ 3540 w 9981"/>
              <a:gd name="connsiteY1" fmla="*/ 232 h 11728"/>
              <a:gd name="connsiteX2" fmla="*/ 3736 w 9981"/>
              <a:gd name="connsiteY2" fmla="*/ 0 h 11728"/>
              <a:gd name="connsiteX3" fmla="*/ 9981 w 9981"/>
              <a:gd name="connsiteY3" fmla="*/ 5795 h 11728"/>
              <a:gd name="connsiteX4" fmla="*/ 6955 w 9981"/>
              <a:gd name="connsiteY4" fmla="*/ 11716 h 11728"/>
              <a:gd name="connsiteX5" fmla="*/ 278 w 9981"/>
              <a:gd name="connsiteY5" fmla="*/ 294 h 11728"/>
              <a:gd name="connsiteX0" fmla="*/ 279 w 8699"/>
              <a:gd name="connsiteY0" fmla="*/ 251 h 10000"/>
              <a:gd name="connsiteX1" fmla="*/ 3547 w 8699"/>
              <a:gd name="connsiteY1" fmla="*/ 198 h 10000"/>
              <a:gd name="connsiteX2" fmla="*/ 3743 w 8699"/>
              <a:gd name="connsiteY2" fmla="*/ 0 h 10000"/>
              <a:gd name="connsiteX3" fmla="*/ 8699 w 8699"/>
              <a:gd name="connsiteY3" fmla="*/ 5700 h 10000"/>
              <a:gd name="connsiteX4" fmla="*/ 6968 w 8699"/>
              <a:gd name="connsiteY4" fmla="*/ 9990 h 10000"/>
              <a:gd name="connsiteX5" fmla="*/ 279 w 8699"/>
              <a:gd name="connsiteY5" fmla="*/ 251 h 10000"/>
              <a:gd name="connsiteX0" fmla="*/ 321 w 10000"/>
              <a:gd name="connsiteY0" fmla="*/ 251 h 10000"/>
              <a:gd name="connsiteX1" fmla="*/ 4077 w 10000"/>
              <a:gd name="connsiteY1" fmla="*/ 198 h 10000"/>
              <a:gd name="connsiteX2" fmla="*/ 4303 w 10000"/>
              <a:gd name="connsiteY2" fmla="*/ 0 h 10000"/>
              <a:gd name="connsiteX3" fmla="*/ 10000 w 10000"/>
              <a:gd name="connsiteY3" fmla="*/ 5700 h 10000"/>
              <a:gd name="connsiteX4" fmla="*/ 8010 w 10000"/>
              <a:gd name="connsiteY4" fmla="*/ 9990 h 10000"/>
              <a:gd name="connsiteX5" fmla="*/ 321 w 10000"/>
              <a:gd name="connsiteY5" fmla="*/ 251 h 10000"/>
              <a:gd name="connsiteX0" fmla="*/ 321 w 10000"/>
              <a:gd name="connsiteY0" fmla="*/ 251 h 10000"/>
              <a:gd name="connsiteX1" fmla="*/ 4077 w 10000"/>
              <a:gd name="connsiteY1" fmla="*/ 198 h 10000"/>
              <a:gd name="connsiteX2" fmla="*/ 4303 w 10000"/>
              <a:gd name="connsiteY2" fmla="*/ 0 h 10000"/>
              <a:gd name="connsiteX3" fmla="*/ 3365 w 10000"/>
              <a:gd name="connsiteY3" fmla="*/ 2514 h 10000"/>
              <a:gd name="connsiteX4" fmla="*/ 10000 w 10000"/>
              <a:gd name="connsiteY4" fmla="*/ 5700 h 10000"/>
              <a:gd name="connsiteX5" fmla="*/ 8010 w 10000"/>
              <a:gd name="connsiteY5" fmla="*/ 9990 h 10000"/>
              <a:gd name="connsiteX6" fmla="*/ 321 w 10000"/>
              <a:gd name="connsiteY6" fmla="*/ 251 h 10000"/>
              <a:gd name="connsiteX0" fmla="*/ 321 w 10000"/>
              <a:gd name="connsiteY0" fmla="*/ 251 h 10000"/>
              <a:gd name="connsiteX1" fmla="*/ 4077 w 10000"/>
              <a:gd name="connsiteY1" fmla="*/ 198 h 10000"/>
              <a:gd name="connsiteX2" fmla="*/ 4303 w 10000"/>
              <a:gd name="connsiteY2" fmla="*/ 0 h 10000"/>
              <a:gd name="connsiteX3" fmla="*/ 3365 w 10000"/>
              <a:gd name="connsiteY3" fmla="*/ 2514 h 10000"/>
              <a:gd name="connsiteX4" fmla="*/ 10000 w 10000"/>
              <a:gd name="connsiteY4" fmla="*/ 5700 h 10000"/>
              <a:gd name="connsiteX5" fmla="*/ 8010 w 10000"/>
              <a:gd name="connsiteY5" fmla="*/ 9990 h 10000"/>
              <a:gd name="connsiteX6" fmla="*/ 321 w 10000"/>
              <a:gd name="connsiteY6" fmla="*/ 25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321" y="251"/>
                </a:moveTo>
                <a:cubicBezTo>
                  <a:pt x="412" y="259"/>
                  <a:pt x="3988" y="189"/>
                  <a:pt x="4077" y="198"/>
                </a:cubicBezTo>
                <a:lnTo>
                  <a:pt x="4303" y="0"/>
                </a:lnTo>
                <a:cubicBezTo>
                  <a:pt x="4196" y="93"/>
                  <a:pt x="2416" y="1564"/>
                  <a:pt x="3365" y="2514"/>
                </a:cubicBezTo>
                <a:cubicBezTo>
                  <a:pt x="5952" y="6700"/>
                  <a:pt x="9238" y="4161"/>
                  <a:pt x="10000" y="5700"/>
                </a:cubicBezTo>
                <a:lnTo>
                  <a:pt x="8010" y="9990"/>
                </a:lnTo>
                <a:cubicBezTo>
                  <a:pt x="6801" y="10240"/>
                  <a:pt x="-1744" y="6057"/>
                  <a:pt x="321" y="251"/>
                </a:cubicBezTo>
                <a:close/>
              </a:path>
            </a:pathLst>
          </a:cu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colorTemperature colorTemp="11500"/>
                      </a14:imgEffect>
                      <a14:imgEffect>
                        <a14:saturation sat="345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процесс 13"/>
          <p:cNvSpPr/>
          <p:nvPr/>
        </p:nvSpPr>
        <p:spPr>
          <a:xfrm flipH="1">
            <a:off x="6804414" y="2564904"/>
            <a:ext cx="1359347" cy="240715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210"/>
              <a:gd name="connsiteX1" fmla="*/ 10000 w 10000"/>
              <a:gd name="connsiteY1" fmla="*/ 210 h 10210"/>
              <a:gd name="connsiteX2" fmla="*/ 10000 w 10000"/>
              <a:gd name="connsiteY2" fmla="*/ 10210 h 10210"/>
              <a:gd name="connsiteX3" fmla="*/ 0 w 10000"/>
              <a:gd name="connsiteY3" fmla="*/ 10210 h 10210"/>
              <a:gd name="connsiteX4" fmla="*/ 0 w 10000"/>
              <a:gd name="connsiteY4" fmla="*/ 0 h 10210"/>
              <a:gd name="connsiteX0" fmla="*/ 2335 w 12335"/>
              <a:gd name="connsiteY0" fmla="*/ 0 h 10210"/>
              <a:gd name="connsiteX1" fmla="*/ 12335 w 12335"/>
              <a:gd name="connsiteY1" fmla="*/ 210 h 10210"/>
              <a:gd name="connsiteX2" fmla="*/ 12335 w 12335"/>
              <a:gd name="connsiteY2" fmla="*/ 10210 h 10210"/>
              <a:gd name="connsiteX3" fmla="*/ 2335 w 12335"/>
              <a:gd name="connsiteY3" fmla="*/ 10210 h 10210"/>
              <a:gd name="connsiteX4" fmla="*/ 2335 w 12335"/>
              <a:gd name="connsiteY4" fmla="*/ 0 h 10210"/>
              <a:gd name="connsiteX0" fmla="*/ 2335 w 12335"/>
              <a:gd name="connsiteY0" fmla="*/ 0 h 10210"/>
              <a:gd name="connsiteX1" fmla="*/ 12335 w 12335"/>
              <a:gd name="connsiteY1" fmla="*/ 210 h 10210"/>
              <a:gd name="connsiteX2" fmla="*/ 12335 w 12335"/>
              <a:gd name="connsiteY2" fmla="*/ 10210 h 10210"/>
              <a:gd name="connsiteX3" fmla="*/ 2335 w 12335"/>
              <a:gd name="connsiteY3" fmla="*/ 10210 h 10210"/>
              <a:gd name="connsiteX4" fmla="*/ 2335 w 12335"/>
              <a:gd name="connsiteY4" fmla="*/ 0 h 10210"/>
              <a:gd name="connsiteX0" fmla="*/ 2335 w 15947"/>
              <a:gd name="connsiteY0" fmla="*/ 0 h 10210"/>
              <a:gd name="connsiteX1" fmla="*/ 12335 w 15947"/>
              <a:gd name="connsiteY1" fmla="*/ 210 h 10210"/>
              <a:gd name="connsiteX2" fmla="*/ 15947 w 15947"/>
              <a:gd name="connsiteY2" fmla="*/ 10168 h 10210"/>
              <a:gd name="connsiteX3" fmla="*/ 2335 w 15947"/>
              <a:gd name="connsiteY3" fmla="*/ 10210 h 10210"/>
              <a:gd name="connsiteX4" fmla="*/ 2335 w 15947"/>
              <a:gd name="connsiteY4" fmla="*/ 0 h 10210"/>
              <a:gd name="connsiteX0" fmla="*/ 2213 w 16318"/>
              <a:gd name="connsiteY0" fmla="*/ 210 h 10000"/>
              <a:gd name="connsiteX1" fmla="*/ 12706 w 16318"/>
              <a:gd name="connsiteY1" fmla="*/ 0 h 10000"/>
              <a:gd name="connsiteX2" fmla="*/ 16318 w 16318"/>
              <a:gd name="connsiteY2" fmla="*/ 9958 h 10000"/>
              <a:gd name="connsiteX3" fmla="*/ 2706 w 16318"/>
              <a:gd name="connsiteY3" fmla="*/ 10000 h 10000"/>
              <a:gd name="connsiteX4" fmla="*/ 2213 w 16318"/>
              <a:gd name="connsiteY4" fmla="*/ 210 h 10000"/>
              <a:gd name="connsiteX0" fmla="*/ 6149 w 20254"/>
              <a:gd name="connsiteY0" fmla="*/ 210 h 10000"/>
              <a:gd name="connsiteX1" fmla="*/ 16642 w 20254"/>
              <a:gd name="connsiteY1" fmla="*/ 0 h 10000"/>
              <a:gd name="connsiteX2" fmla="*/ 20254 w 20254"/>
              <a:gd name="connsiteY2" fmla="*/ 9958 h 10000"/>
              <a:gd name="connsiteX3" fmla="*/ 6642 w 20254"/>
              <a:gd name="connsiteY3" fmla="*/ 10000 h 10000"/>
              <a:gd name="connsiteX4" fmla="*/ 6149 w 20254"/>
              <a:gd name="connsiteY4" fmla="*/ 210 h 10000"/>
              <a:gd name="connsiteX0" fmla="*/ 6149 w 20254"/>
              <a:gd name="connsiteY0" fmla="*/ 0 h 9790"/>
              <a:gd name="connsiteX1" fmla="*/ 19269 w 20254"/>
              <a:gd name="connsiteY1" fmla="*/ 504 h 9790"/>
              <a:gd name="connsiteX2" fmla="*/ 20254 w 20254"/>
              <a:gd name="connsiteY2" fmla="*/ 9748 h 9790"/>
              <a:gd name="connsiteX3" fmla="*/ 6642 w 20254"/>
              <a:gd name="connsiteY3" fmla="*/ 9790 h 9790"/>
              <a:gd name="connsiteX4" fmla="*/ 6149 w 20254"/>
              <a:gd name="connsiteY4" fmla="*/ 0 h 9790"/>
              <a:gd name="connsiteX0" fmla="*/ 2996 w 10122"/>
              <a:gd name="connsiteY0" fmla="*/ 171 h 9485"/>
              <a:gd name="connsiteX1" fmla="*/ 9636 w 10122"/>
              <a:gd name="connsiteY1" fmla="*/ 0 h 9485"/>
              <a:gd name="connsiteX2" fmla="*/ 10122 w 10122"/>
              <a:gd name="connsiteY2" fmla="*/ 9442 h 9485"/>
              <a:gd name="connsiteX3" fmla="*/ 3401 w 10122"/>
              <a:gd name="connsiteY3" fmla="*/ 9485 h 9485"/>
              <a:gd name="connsiteX4" fmla="*/ 2996 w 10122"/>
              <a:gd name="connsiteY4" fmla="*/ 171 h 9485"/>
              <a:gd name="connsiteX0" fmla="*/ 2960 w 10000"/>
              <a:gd name="connsiteY0" fmla="*/ 180 h 10000"/>
              <a:gd name="connsiteX1" fmla="*/ 9520 w 10000"/>
              <a:gd name="connsiteY1" fmla="*/ 0 h 10000"/>
              <a:gd name="connsiteX2" fmla="*/ 10000 w 10000"/>
              <a:gd name="connsiteY2" fmla="*/ 9955 h 10000"/>
              <a:gd name="connsiteX3" fmla="*/ 3360 w 10000"/>
              <a:gd name="connsiteY3" fmla="*/ 10000 h 10000"/>
              <a:gd name="connsiteX4" fmla="*/ 2960 w 10000"/>
              <a:gd name="connsiteY4" fmla="*/ 1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2960" y="180"/>
                </a:moveTo>
                <a:lnTo>
                  <a:pt x="9520" y="0"/>
                </a:lnTo>
                <a:cubicBezTo>
                  <a:pt x="1832" y="4585"/>
                  <a:pt x="10000" y="6366"/>
                  <a:pt x="10000" y="9955"/>
                </a:cubicBezTo>
                <a:lnTo>
                  <a:pt x="3360" y="10000"/>
                </a:lnTo>
                <a:cubicBezTo>
                  <a:pt x="3360" y="6335"/>
                  <a:pt x="-3927" y="4026"/>
                  <a:pt x="2960" y="180"/>
                </a:cubicBezTo>
                <a:close/>
              </a:path>
            </a:pathLst>
          </a:cu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colorTemperature colorTemp="11500"/>
                      </a14:imgEffect>
                      <a14:imgEffect>
                        <a14:saturation sat="345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процесс 13"/>
          <p:cNvSpPr/>
          <p:nvPr/>
        </p:nvSpPr>
        <p:spPr>
          <a:xfrm rot="16200000" flipV="1">
            <a:off x="3982318" y="3864684"/>
            <a:ext cx="1295976" cy="377894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210"/>
              <a:gd name="connsiteX1" fmla="*/ 10000 w 10000"/>
              <a:gd name="connsiteY1" fmla="*/ 210 h 10210"/>
              <a:gd name="connsiteX2" fmla="*/ 10000 w 10000"/>
              <a:gd name="connsiteY2" fmla="*/ 10210 h 10210"/>
              <a:gd name="connsiteX3" fmla="*/ 0 w 10000"/>
              <a:gd name="connsiteY3" fmla="*/ 10210 h 10210"/>
              <a:gd name="connsiteX4" fmla="*/ 0 w 10000"/>
              <a:gd name="connsiteY4" fmla="*/ 0 h 10210"/>
              <a:gd name="connsiteX0" fmla="*/ 2335 w 12335"/>
              <a:gd name="connsiteY0" fmla="*/ 0 h 10210"/>
              <a:gd name="connsiteX1" fmla="*/ 12335 w 12335"/>
              <a:gd name="connsiteY1" fmla="*/ 210 h 10210"/>
              <a:gd name="connsiteX2" fmla="*/ 12335 w 12335"/>
              <a:gd name="connsiteY2" fmla="*/ 10210 h 10210"/>
              <a:gd name="connsiteX3" fmla="*/ 2335 w 12335"/>
              <a:gd name="connsiteY3" fmla="*/ 10210 h 10210"/>
              <a:gd name="connsiteX4" fmla="*/ 2335 w 12335"/>
              <a:gd name="connsiteY4" fmla="*/ 0 h 10210"/>
              <a:gd name="connsiteX0" fmla="*/ 2335 w 12335"/>
              <a:gd name="connsiteY0" fmla="*/ 0 h 10210"/>
              <a:gd name="connsiteX1" fmla="*/ 12335 w 12335"/>
              <a:gd name="connsiteY1" fmla="*/ 210 h 10210"/>
              <a:gd name="connsiteX2" fmla="*/ 12335 w 12335"/>
              <a:gd name="connsiteY2" fmla="*/ 10210 h 10210"/>
              <a:gd name="connsiteX3" fmla="*/ 2335 w 12335"/>
              <a:gd name="connsiteY3" fmla="*/ 10210 h 10210"/>
              <a:gd name="connsiteX4" fmla="*/ 2335 w 12335"/>
              <a:gd name="connsiteY4" fmla="*/ 0 h 10210"/>
              <a:gd name="connsiteX0" fmla="*/ 2335 w 15947"/>
              <a:gd name="connsiteY0" fmla="*/ 0 h 10210"/>
              <a:gd name="connsiteX1" fmla="*/ 12335 w 15947"/>
              <a:gd name="connsiteY1" fmla="*/ 210 h 10210"/>
              <a:gd name="connsiteX2" fmla="*/ 15947 w 15947"/>
              <a:gd name="connsiteY2" fmla="*/ 10168 h 10210"/>
              <a:gd name="connsiteX3" fmla="*/ 2335 w 15947"/>
              <a:gd name="connsiteY3" fmla="*/ 10210 h 10210"/>
              <a:gd name="connsiteX4" fmla="*/ 2335 w 15947"/>
              <a:gd name="connsiteY4" fmla="*/ 0 h 10210"/>
              <a:gd name="connsiteX0" fmla="*/ 2213 w 16318"/>
              <a:gd name="connsiteY0" fmla="*/ 210 h 10000"/>
              <a:gd name="connsiteX1" fmla="*/ 12706 w 16318"/>
              <a:gd name="connsiteY1" fmla="*/ 0 h 10000"/>
              <a:gd name="connsiteX2" fmla="*/ 16318 w 16318"/>
              <a:gd name="connsiteY2" fmla="*/ 9958 h 10000"/>
              <a:gd name="connsiteX3" fmla="*/ 2706 w 16318"/>
              <a:gd name="connsiteY3" fmla="*/ 10000 h 10000"/>
              <a:gd name="connsiteX4" fmla="*/ 2213 w 16318"/>
              <a:gd name="connsiteY4" fmla="*/ 210 h 10000"/>
              <a:gd name="connsiteX0" fmla="*/ 6149 w 20254"/>
              <a:gd name="connsiteY0" fmla="*/ 210 h 10000"/>
              <a:gd name="connsiteX1" fmla="*/ 16642 w 20254"/>
              <a:gd name="connsiteY1" fmla="*/ 0 h 10000"/>
              <a:gd name="connsiteX2" fmla="*/ 20254 w 20254"/>
              <a:gd name="connsiteY2" fmla="*/ 9958 h 10000"/>
              <a:gd name="connsiteX3" fmla="*/ 6642 w 20254"/>
              <a:gd name="connsiteY3" fmla="*/ 10000 h 10000"/>
              <a:gd name="connsiteX4" fmla="*/ 6149 w 20254"/>
              <a:gd name="connsiteY4" fmla="*/ 210 h 10000"/>
              <a:gd name="connsiteX0" fmla="*/ 6149 w 20254"/>
              <a:gd name="connsiteY0" fmla="*/ 0 h 9790"/>
              <a:gd name="connsiteX1" fmla="*/ 19269 w 20254"/>
              <a:gd name="connsiteY1" fmla="*/ 504 h 9790"/>
              <a:gd name="connsiteX2" fmla="*/ 20254 w 20254"/>
              <a:gd name="connsiteY2" fmla="*/ 9748 h 9790"/>
              <a:gd name="connsiteX3" fmla="*/ 6642 w 20254"/>
              <a:gd name="connsiteY3" fmla="*/ 9790 h 9790"/>
              <a:gd name="connsiteX4" fmla="*/ 6149 w 20254"/>
              <a:gd name="connsiteY4" fmla="*/ 0 h 9790"/>
              <a:gd name="connsiteX0" fmla="*/ 2996 w 10122"/>
              <a:gd name="connsiteY0" fmla="*/ 171 h 9485"/>
              <a:gd name="connsiteX1" fmla="*/ 9636 w 10122"/>
              <a:gd name="connsiteY1" fmla="*/ 0 h 9485"/>
              <a:gd name="connsiteX2" fmla="*/ 10122 w 10122"/>
              <a:gd name="connsiteY2" fmla="*/ 9442 h 9485"/>
              <a:gd name="connsiteX3" fmla="*/ 3401 w 10122"/>
              <a:gd name="connsiteY3" fmla="*/ 9485 h 9485"/>
              <a:gd name="connsiteX4" fmla="*/ 2996 w 10122"/>
              <a:gd name="connsiteY4" fmla="*/ 171 h 9485"/>
              <a:gd name="connsiteX0" fmla="*/ 2960 w 10000"/>
              <a:gd name="connsiteY0" fmla="*/ 180 h 10000"/>
              <a:gd name="connsiteX1" fmla="*/ 9520 w 10000"/>
              <a:gd name="connsiteY1" fmla="*/ 0 h 10000"/>
              <a:gd name="connsiteX2" fmla="*/ 10000 w 10000"/>
              <a:gd name="connsiteY2" fmla="*/ 9955 h 10000"/>
              <a:gd name="connsiteX3" fmla="*/ 3360 w 10000"/>
              <a:gd name="connsiteY3" fmla="*/ 10000 h 10000"/>
              <a:gd name="connsiteX4" fmla="*/ 2960 w 10000"/>
              <a:gd name="connsiteY4" fmla="*/ 180 h 10000"/>
              <a:gd name="connsiteX0" fmla="*/ 2960 w 10000"/>
              <a:gd name="connsiteY0" fmla="*/ 2441 h 12261"/>
              <a:gd name="connsiteX1" fmla="*/ 9840 w 10000"/>
              <a:gd name="connsiteY1" fmla="*/ 0 h 12261"/>
              <a:gd name="connsiteX2" fmla="*/ 10000 w 10000"/>
              <a:gd name="connsiteY2" fmla="*/ 12216 h 12261"/>
              <a:gd name="connsiteX3" fmla="*/ 3360 w 10000"/>
              <a:gd name="connsiteY3" fmla="*/ 12261 h 12261"/>
              <a:gd name="connsiteX4" fmla="*/ 2960 w 10000"/>
              <a:gd name="connsiteY4" fmla="*/ 2441 h 12261"/>
              <a:gd name="connsiteX0" fmla="*/ 3214 w 9293"/>
              <a:gd name="connsiteY0" fmla="*/ 0 h 12850"/>
              <a:gd name="connsiteX1" fmla="*/ 9133 w 9293"/>
              <a:gd name="connsiteY1" fmla="*/ 589 h 12850"/>
              <a:gd name="connsiteX2" fmla="*/ 9293 w 9293"/>
              <a:gd name="connsiteY2" fmla="*/ 12805 h 12850"/>
              <a:gd name="connsiteX3" fmla="*/ 2653 w 9293"/>
              <a:gd name="connsiteY3" fmla="*/ 12850 h 12850"/>
              <a:gd name="connsiteX4" fmla="*/ 3214 w 9293"/>
              <a:gd name="connsiteY4" fmla="*/ 0 h 12850"/>
              <a:gd name="connsiteX0" fmla="*/ 4129 w 10670"/>
              <a:gd name="connsiteY0" fmla="*/ 0 h 10809"/>
              <a:gd name="connsiteX1" fmla="*/ 10498 w 10670"/>
              <a:gd name="connsiteY1" fmla="*/ 458 h 10809"/>
              <a:gd name="connsiteX2" fmla="*/ 10670 w 10670"/>
              <a:gd name="connsiteY2" fmla="*/ 9965 h 10809"/>
              <a:gd name="connsiteX3" fmla="*/ 1543 w 10670"/>
              <a:gd name="connsiteY3" fmla="*/ 10809 h 10809"/>
              <a:gd name="connsiteX4" fmla="*/ 4129 w 10670"/>
              <a:gd name="connsiteY4" fmla="*/ 0 h 10809"/>
              <a:gd name="connsiteX0" fmla="*/ 4129 w 10498"/>
              <a:gd name="connsiteY0" fmla="*/ 0 h 10809"/>
              <a:gd name="connsiteX1" fmla="*/ 10498 w 10498"/>
              <a:gd name="connsiteY1" fmla="*/ 458 h 10809"/>
              <a:gd name="connsiteX2" fmla="*/ 7051 w 10498"/>
              <a:gd name="connsiteY2" fmla="*/ 10387 h 10809"/>
              <a:gd name="connsiteX3" fmla="*/ 1543 w 10498"/>
              <a:gd name="connsiteY3" fmla="*/ 10809 h 10809"/>
              <a:gd name="connsiteX4" fmla="*/ 4129 w 10498"/>
              <a:gd name="connsiteY4" fmla="*/ 0 h 10809"/>
              <a:gd name="connsiteX0" fmla="*/ 5042 w 11411"/>
              <a:gd name="connsiteY0" fmla="*/ 0 h 10809"/>
              <a:gd name="connsiteX1" fmla="*/ 11411 w 11411"/>
              <a:gd name="connsiteY1" fmla="*/ 458 h 10809"/>
              <a:gd name="connsiteX2" fmla="*/ 7964 w 11411"/>
              <a:gd name="connsiteY2" fmla="*/ 10387 h 10809"/>
              <a:gd name="connsiteX3" fmla="*/ 2456 w 11411"/>
              <a:gd name="connsiteY3" fmla="*/ 10809 h 10809"/>
              <a:gd name="connsiteX4" fmla="*/ 5042 w 11411"/>
              <a:gd name="connsiteY4" fmla="*/ 0 h 10809"/>
              <a:gd name="connsiteX0" fmla="*/ 5042 w 11411"/>
              <a:gd name="connsiteY0" fmla="*/ 0 h 10809"/>
              <a:gd name="connsiteX1" fmla="*/ 11411 w 11411"/>
              <a:gd name="connsiteY1" fmla="*/ 458 h 10809"/>
              <a:gd name="connsiteX2" fmla="*/ 7964 w 11411"/>
              <a:gd name="connsiteY2" fmla="*/ 10387 h 10809"/>
              <a:gd name="connsiteX3" fmla="*/ 2456 w 11411"/>
              <a:gd name="connsiteY3" fmla="*/ 10809 h 10809"/>
              <a:gd name="connsiteX4" fmla="*/ 5042 w 11411"/>
              <a:gd name="connsiteY4" fmla="*/ 0 h 10809"/>
              <a:gd name="connsiteX0" fmla="*/ 3720 w 13364"/>
              <a:gd name="connsiteY0" fmla="*/ 0 h 12217"/>
              <a:gd name="connsiteX1" fmla="*/ 13364 w 13364"/>
              <a:gd name="connsiteY1" fmla="*/ 1866 h 12217"/>
              <a:gd name="connsiteX2" fmla="*/ 9917 w 13364"/>
              <a:gd name="connsiteY2" fmla="*/ 11795 h 12217"/>
              <a:gd name="connsiteX3" fmla="*/ 4409 w 13364"/>
              <a:gd name="connsiteY3" fmla="*/ 12217 h 12217"/>
              <a:gd name="connsiteX4" fmla="*/ 3720 w 13364"/>
              <a:gd name="connsiteY4" fmla="*/ 0 h 12217"/>
              <a:gd name="connsiteX0" fmla="*/ 3720 w 9917"/>
              <a:gd name="connsiteY0" fmla="*/ 0 h 12217"/>
              <a:gd name="connsiteX1" fmla="*/ 9572 w 9917"/>
              <a:gd name="connsiteY1" fmla="*/ 1127 h 12217"/>
              <a:gd name="connsiteX2" fmla="*/ 9917 w 9917"/>
              <a:gd name="connsiteY2" fmla="*/ 11795 h 12217"/>
              <a:gd name="connsiteX3" fmla="*/ 4409 w 9917"/>
              <a:gd name="connsiteY3" fmla="*/ 12217 h 12217"/>
              <a:gd name="connsiteX4" fmla="*/ 3720 w 9917"/>
              <a:gd name="connsiteY4" fmla="*/ 0 h 12217"/>
              <a:gd name="connsiteX0" fmla="*/ 4096 w 10345"/>
              <a:gd name="connsiteY0" fmla="*/ 0 h 10000"/>
              <a:gd name="connsiteX1" fmla="*/ 9997 w 10345"/>
              <a:gd name="connsiteY1" fmla="*/ 922 h 10000"/>
              <a:gd name="connsiteX2" fmla="*/ 10345 w 10345"/>
              <a:gd name="connsiteY2" fmla="*/ 9655 h 10000"/>
              <a:gd name="connsiteX3" fmla="*/ 4791 w 10345"/>
              <a:gd name="connsiteY3" fmla="*/ 10000 h 10000"/>
              <a:gd name="connsiteX4" fmla="*/ 4096 w 10345"/>
              <a:gd name="connsiteY4" fmla="*/ 0 h 10000"/>
              <a:gd name="connsiteX0" fmla="*/ 4096 w 10345"/>
              <a:gd name="connsiteY0" fmla="*/ 0 h 10000"/>
              <a:gd name="connsiteX1" fmla="*/ 8780 w 10345"/>
              <a:gd name="connsiteY1" fmla="*/ 692 h 10000"/>
              <a:gd name="connsiteX2" fmla="*/ 10345 w 10345"/>
              <a:gd name="connsiteY2" fmla="*/ 9655 h 10000"/>
              <a:gd name="connsiteX3" fmla="*/ 4791 w 10345"/>
              <a:gd name="connsiteY3" fmla="*/ 10000 h 10000"/>
              <a:gd name="connsiteX4" fmla="*/ 4096 w 10345"/>
              <a:gd name="connsiteY4" fmla="*/ 0 h 10000"/>
              <a:gd name="connsiteX0" fmla="*/ 4096 w 10345"/>
              <a:gd name="connsiteY0" fmla="*/ 0 h 10000"/>
              <a:gd name="connsiteX1" fmla="*/ 8780 w 10345"/>
              <a:gd name="connsiteY1" fmla="*/ 692 h 10000"/>
              <a:gd name="connsiteX2" fmla="*/ 10345 w 10345"/>
              <a:gd name="connsiteY2" fmla="*/ 9655 h 10000"/>
              <a:gd name="connsiteX3" fmla="*/ 4791 w 10345"/>
              <a:gd name="connsiteY3" fmla="*/ 10000 h 10000"/>
              <a:gd name="connsiteX4" fmla="*/ 4096 w 10345"/>
              <a:gd name="connsiteY4" fmla="*/ 0 h 10000"/>
              <a:gd name="connsiteX0" fmla="*/ 4096 w 10345"/>
              <a:gd name="connsiteY0" fmla="*/ 0 h 10000"/>
              <a:gd name="connsiteX1" fmla="*/ 8780 w 10345"/>
              <a:gd name="connsiteY1" fmla="*/ 692 h 10000"/>
              <a:gd name="connsiteX2" fmla="*/ 10345 w 10345"/>
              <a:gd name="connsiteY2" fmla="*/ 9655 h 10000"/>
              <a:gd name="connsiteX3" fmla="*/ 4791 w 10345"/>
              <a:gd name="connsiteY3" fmla="*/ 10000 h 10000"/>
              <a:gd name="connsiteX4" fmla="*/ 4096 w 10345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5" h="10000">
                <a:moveTo>
                  <a:pt x="4096" y="0"/>
                </a:moveTo>
                <a:lnTo>
                  <a:pt x="8780" y="692"/>
                </a:lnTo>
                <a:cubicBezTo>
                  <a:pt x="1655" y="4420"/>
                  <a:pt x="6869" y="8117"/>
                  <a:pt x="10345" y="9655"/>
                </a:cubicBezTo>
                <a:lnTo>
                  <a:pt x="4791" y="10000"/>
                </a:lnTo>
                <a:cubicBezTo>
                  <a:pt x="2184" y="8357"/>
                  <a:pt x="-4159" y="4812"/>
                  <a:pt x="4096" y="0"/>
                </a:cubicBezTo>
                <a:close/>
              </a:path>
            </a:pathLst>
          </a:cu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colorTemperature colorTemp="11500"/>
                      </a14:imgEffect>
                      <a14:imgEffect>
                        <a14:saturation sat="345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730833" y="2462009"/>
            <a:ext cx="1359347" cy="240715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210"/>
              <a:gd name="connsiteX1" fmla="*/ 10000 w 10000"/>
              <a:gd name="connsiteY1" fmla="*/ 210 h 10210"/>
              <a:gd name="connsiteX2" fmla="*/ 10000 w 10000"/>
              <a:gd name="connsiteY2" fmla="*/ 10210 h 10210"/>
              <a:gd name="connsiteX3" fmla="*/ 0 w 10000"/>
              <a:gd name="connsiteY3" fmla="*/ 10210 h 10210"/>
              <a:gd name="connsiteX4" fmla="*/ 0 w 10000"/>
              <a:gd name="connsiteY4" fmla="*/ 0 h 10210"/>
              <a:gd name="connsiteX0" fmla="*/ 2335 w 12335"/>
              <a:gd name="connsiteY0" fmla="*/ 0 h 10210"/>
              <a:gd name="connsiteX1" fmla="*/ 12335 w 12335"/>
              <a:gd name="connsiteY1" fmla="*/ 210 h 10210"/>
              <a:gd name="connsiteX2" fmla="*/ 12335 w 12335"/>
              <a:gd name="connsiteY2" fmla="*/ 10210 h 10210"/>
              <a:gd name="connsiteX3" fmla="*/ 2335 w 12335"/>
              <a:gd name="connsiteY3" fmla="*/ 10210 h 10210"/>
              <a:gd name="connsiteX4" fmla="*/ 2335 w 12335"/>
              <a:gd name="connsiteY4" fmla="*/ 0 h 10210"/>
              <a:gd name="connsiteX0" fmla="*/ 2335 w 12335"/>
              <a:gd name="connsiteY0" fmla="*/ 0 h 10210"/>
              <a:gd name="connsiteX1" fmla="*/ 12335 w 12335"/>
              <a:gd name="connsiteY1" fmla="*/ 210 h 10210"/>
              <a:gd name="connsiteX2" fmla="*/ 12335 w 12335"/>
              <a:gd name="connsiteY2" fmla="*/ 10210 h 10210"/>
              <a:gd name="connsiteX3" fmla="*/ 2335 w 12335"/>
              <a:gd name="connsiteY3" fmla="*/ 10210 h 10210"/>
              <a:gd name="connsiteX4" fmla="*/ 2335 w 12335"/>
              <a:gd name="connsiteY4" fmla="*/ 0 h 10210"/>
              <a:gd name="connsiteX0" fmla="*/ 2335 w 15947"/>
              <a:gd name="connsiteY0" fmla="*/ 0 h 10210"/>
              <a:gd name="connsiteX1" fmla="*/ 12335 w 15947"/>
              <a:gd name="connsiteY1" fmla="*/ 210 h 10210"/>
              <a:gd name="connsiteX2" fmla="*/ 15947 w 15947"/>
              <a:gd name="connsiteY2" fmla="*/ 10168 h 10210"/>
              <a:gd name="connsiteX3" fmla="*/ 2335 w 15947"/>
              <a:gd name="connsiteY3" fmla="*/ 10210 h 10210"/>
              <a:gd name="connsiteX4" fmla="*/ 2335 w 15947"/>
              <a:gd name="connsiteY4" fmla="*/ 0 h 10210"/>
              <a:gd name="connsiteX0" fmla="*/ 2213 w 16318"/>
              <a:gd name="connsiteY0" fmla="*/ 210 h 10000"/>
              <a:gd name="connsiteX1" fmla="*/ 12706 w 16318"/>
              <a:gd name="connsiteY1" fmla="*/ 0 h 10000"/>
              <a:gd name="connsiteX2" fmla="*/ 16318 w 16318"/>
              <a:gd name="connsiteY2" fmla="*/ 9958 h 10000"/>
              <a:gd name="connsiteX3" fmla="*/ 2706 w 16318"/>
              <a:gd name="connsiteY3" fmla="*/ 10000 h 10000"/>
              <a:gd name="connsiteX4" fmla="*/ 2213 w 16318"/>
              <a:gd name="connsiteY4" fmla="*/ 210 h 10000"/>
              <a:gd name="connsiteX0" fmla="*/ 6149 w 20254"/>
              <a:gd name="connsiteY0" fmla="*/ 210 h 10000"/>
              <a:gd name="connsiteX1" fmla="*/ 16642 w 20254"/>
              <a:gd name="connsiteY1" fmla="*/ 0 h 10000"/>
              <a:gd name="connsiteX2" fmla="*/ 20254 w 20254"/>
              <a:gd name="connsiteY2" fmla="*/ 9958 h 10000"/>
              <a:gd name="connsiteX3" fmla="*/ 6642 w 20254"/>
              <a:gd name="connsiteY3" fmla="*/ 10000 h 10000"/>
              <a:gd name="connsiteX4" fmla="*/ 6149 w 20254"/>
              <a:gd name="connsiteY4" fmla="*/ 210 h 10000"/>
              <a:gd name="connsiteX0" fmla="*/ 6149 w 20254"/>
              <a:gd name="connsiteY0" fmla="*/ 0 h 9790"/>
              <a:gd name="connsiteX1" fmla="*/ 19269 w 20254"/>
              <a:gd name="connsiteY1" fmla="*/ 504 h 9790"/>
              <a:gd name="connsiteX2" fmla="*/ 20254 w 20254"/>
              <a:gd name="connsiteY2" fmla="*/ 9748 h 9790"/>
              <a:gd name="connsiteX3" fmla="*/ 6642 w 20254"/>
              <a:gd name="connsiteY3" fmla="*/ 9790 h 9790"/>
              <a:gd name="connsiteX4" fmla="*/ 6149 w 20254"/>
              <a:gd name="connsiteY4" fmla="*/ 0 h 9790"/>
              <a:gd name="connsiteX0" fmla="*/ 2996 w 10122"/>
              <a:gd name="connsiteY0" fmla="*/ 171 h 9485"/>
              <a:gd name="connsiteX1" fmla="*/ 9636 w 10122"/>
              <a:gd name="connsiteY1" fmla="*/ 0 h 9485"/>
              <a:gd name="connsiteX2" fmla="*/ 10122 w 10122"/>
              <a:gd name="connsiteY2" fmla="*/ 9442 h 9485"/>
              <a:gd name="connsiteX3" fmla="*/ 3401 w 10122"/>
              <a:gd name="connsiteY3" fmla="*/ 9485 h 9485"/>
              <a:gd name="connsiteX4" fmla="*/ 2996 w 10122"/>
              <a:gd name="connsiteY4" fmla="*/ 171 h 9485"/>
              <a:gd name="connsiteX0" fmla="*/ 2960 w 10000"/>
              <a:gd name="connsiteY0" fmla="*/ 180 h 10000"/>
              <a:gd name="connsiteX1" fmla="*/ 9520 w 10000"/>
              <a:gd name="connsiteY1" fmla="*/ 0 h 10000"/>
              <a:gd name="connsiteX2" fmla="*/ 10000 w 10000"/>
              <a:gd name="connsiteY2" fmla="*/ 9955 h 10000"/>
              <a:gd name="connsiteX3" fmla="*/ 3360 w 10000"/>
              <a:gd name="connsiteY3" fmla="*/ 10000 h 10000"/>
              <a:gd name="connsiteX4" fmla="*/ 2960 w 10000"/>
              <a:gd name="connsiteY4" fmla="*/ 1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2960" y="180"/>
                </a:moveTo>
                <a:lnTo>
                  <a:pt x="9520" y="0"/>
                </a:lnTo>
                <a:cubicBezTo>
                  <a:pt x="1832" y="4585"/>
                  <a:pt x="10000" y="6366"/>
                  <a:pt x="10000" y="9955"/>
                </a:cubicBezTo>
                <a:lnTo>
                  <a:pt x="3360" y="10000"/>
                </a:lnTo>
                <a:cubicBezTo>
                  <a:pt x="3360" y="6335"/>
                  <a:pt x="-3927" y="4026"/>
                  <a:pt x="2960" y="180"/>
                </a:cubicBezTo>
                <a:close/>
              </a:path>
            </a:pathLst>
          </a:cu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colorTemperature colorTemp="11500"/>
                      </a14:imgEffect>
                      <a14:imgEffect>
                        <a14:saturation sat="345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20" y="1057470"/>
            <a:ext cx="3061064" cy="2083498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922" y="4321506"/>
            <a:ext cx="3193094" cy="2275846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005084"/>
            <a:ext cx="2943856" cy="220789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73417"/>
            <a:ext cx="3139264" cy="2295944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29720" y="1175888"/>
            <a:ext cx="3041928" cy="12497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37211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3200" b="1" dirty="0" smtClean="0">
                <a:ln w="11430"/>
                <a:solidFill>
                  <a:srgbClr val="FF0000"/>
                </a:solidFill>
                <a:effectLst>
                  <a:glow rad="76200">
                    <a:srgbClr val="FFFF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Үй тапсырмасы</a:t>
            </a:r>
            <a:endParaRPr lang="ru-RU" sz="3200" b="1" cap="none" spc="0" dirty="0">
              <a:ln w="11430"/>
              <a:solidFill>
                <a:srgbClr val="FF0000"/>
              </a:solidFill>
              <a:effectLst>
                <a:glow rad="76200">
                  <a:srgbClr val="FFFF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1" y="4614401"/>
            <a:ext cx="3061064" cy="141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93195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cap="none" spc="0" dirty="0" smtClean="0">
                <a:ln w="11430"/>
                <a:solidFill>
                  <a:srgbClr val="FF0000"/>
                </a:solidFill>
                <a:effectLst>
                  <a:glow rad="76200">
                    <a:srgbClr val="FFFF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Білгірлер алаңы</a:t>
            </a:r>
            <a:endParaRPr lang="ru-RU" sz="2800" b="1" cap="none" spc="0" dirty="0">
              <a:ln w="11430"/>
              <a:solidFill>
                <a:srgbClr val="FF0000"/>
              </a:solidFill>
              <a:effectLst>
                <a:glow rad="76200">
                  <a:srgbClr val="FFFF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62922" y="4587912"/>
            <a:ext cx="3057550" cy="12497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93583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cap="none" spc="0" dirty="0" smtClean="0">
                <a:ln w="11430"/>
                <a:solidFill>
                  <a:srgbClr val="FF0000"/>
                </a:solidFill>
                <a:effectLst>
                  <a:glow rad="76200">
                    <a:srgbClr val="FFFF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Сиқырлы орман</a:t>
            </a:r>
            <a:endParaRPr lang="ru-RU" sz="2800" b="1" cap="none" spc="0" dirty="0">
              <a:ln w="11430"/>
              <a:solidFill>
                <a:srgbClr val="FF0000"/>
              </a:solidFill>
              <a:effectLst>
                <a:glow rad="76200">
                  <a:srgbClr val="FFFF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990998" y="1585953"/>
            <a:ext cx="2943856" cy="15026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74642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cap="none" spc="0" dirty="0" smtClean="0">
                <a:ln w="11430"/>
                <a:solidFill>
                  <a:srgbClr val="FF0000"/>
                </a:solidFill>
                <a:effectLst>
                  <a:glow rad="76200">
                    <a:srgbClr val="FFFF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Жұмбақ алмалар </a:t>
            </a:r>
          </a:p>
          <a:p>
            <a:pPr algn="ctr"/>
            <a:r>
              <a:rPr lang="kk-KZ" sz="2800" b="1" cap="none" spc="0" dirty="0" smtClean="0">
                <a:ln w="11430"/>
                <a:solidFill>
                  <a:srgbClr val="FF0000"/>
                </a:solidFill>
                <a:effectLst>
                  <a:glow rad="76200">
                    <a:srgbClr val="FFFF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бағы</a:t>
            </a:r>
            <a:endParaRPr lang="ru-RU" sz="2800" b="1" cap="none" spc="0" dirty="0">
              <a:ln w="11430"/>
              <a:solidFill>
                <a:srgbClr val="FF0000"/>
              </a:solidFill>
              <a:effectLst>
                <a:glow rad="76200">
                  <a:srgbClr val="FFFF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75117" y="0"/>
            <a:ext cx="4884352" cy="960002"/>
          </a:xfrm>
          <a:prstGeom prst="rect">
            <a:avLst/>
          </a:prstGeom>
          <a:noFill/>
        </p:spPr>
        <p:txBody>
          <a:bodyPr wrap="square" rtlCol="0">
            <a:prstTxWarp prst="textInflate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r>
              <a:rPr lang="kk-KZ" sz="2800" b="1" dirty="0" smtClean="0">
                <a:solidFill>
                  <a:srgbClr val="00B0F0"/>
                </a:solidFill>
                <a:effectLst>
                  <a:glow rad="101600">
                    <a:srgbClr val="FFFF00">
                      <a:alpha val="99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Жол картасы</a:t>
            </a:r>
            <a:endParaRPr lang="ru-RU" sz="2800" b="1" dirty="0">
              <a:solidFill>
                <a:srgbClr val="00B0F0"/>
              </a:solidFill>
              <a:effectLst>
                <a:glow rad="101600">
                  <a:srgbClr val="FFFF00">
                    <a:alpha val="99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360" y="2220578"/>
            <a:ext cx="3912864" cy="2936614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3130865" y="2901785"/>
            <a:ext cx="3021746" cy="15026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74642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3200" b="1" cap="none" spc="0" dirty="0" smtClean="0">
                <a:ln w="11430"/>
                <a:solidFill>
                  <a:srgbClr val="FF0000"/>
                </a:solidFill>
                <a:effectLst>
                  <a:glow rad="76200">
                    <a:srgbClr val="FFFF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Информатика</a:t>
            </a:r>
          </a:p>
          <a:p>
            <a:pPr algn="ctr"/>
            <a:r>
              <a:rPr lang="kk-KZ" sz="3200" b="1" dirty="0" smtClean="0">
                <a:ln w="11430"/>
                <a:solidFill>
                  <a:srgbClr val="FF0000"/>
                </a:solidFill>
                <a:effectLst>
                  <a:glow rad="76200">
                    <a:srgbClr val="FFFF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әлемі</a:t>
            </a:r>
            <a:endParaRPr lang="ru-RU" sz="3200" b="1" cap="none" spc="0" dirty="0">
              <a:ln w="11430"/>
              <a:solidFill>
                <a:srgbClr val="FF0000"/>
              </a:solidFill>
              <a:effectLst>
                <a:glow rad="76200">
                  <a:srgbClr val="FFFF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25441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5" grpId="0" animBg="1"/>
      <p:bldP spid="14" grpId="0" animBg="1"/>
      <p:bldP spid="3" grpId="0"/>
      <p:bldP spid="12" grpId="0"/>
      <p:bldP spid="18" grpId="0"/>
      <p:bldP spid="19" grpId="0"/>
      <p:bldP spid="21" grpId="0"/>
      <p:bldP spid="20" grpId="0"/>
      <p:bldP spid="2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00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2" y="-8182"/>
            <a:ext cx="12334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 descr="00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1" y="5301208"/>
            <a:ext cx="12334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00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8024" y="5279755"/>
            <a:ext cx="115212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00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07" y="4077072"/>
            <a:ext cx="12334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звезды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255" y="1985333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 descr="00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5027" y="3149578"/>
            <a:ext cx="115212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звезды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13" y="207718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7" descr="00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4208" y="460130"/>
            <a:ext cx="115212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 descr="звезды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026179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 descr="звезды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97" y="5877470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звезды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135" y="207718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1" descr="звезды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105" y="237368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1" descr="звезды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1" y="2428853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374" y="3849512"/>
            <a:ext cx="2324144" cy="2860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1331640" y="843677"/>
            <a:ext cx="604867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kk-KZ" sz="5400" b="1" i="1" dirty="0" smtClean="0">
              <a:solidFill>
                <a:srgbClr val="00B0F0"/>
              </a:solidFill>
              <a:effectLst>
                <a:glow rad="88900">
                  <a:srgbClr val="FFFF00">
                    <a:alpha val="98000"/>
                  </a:srgbClr>
                </a:glow>
              </a:effectLst>
            </a:endParaRPr>
          </a:p>
          <a:p>
            <a:pPr lvl="0" algn="ctr"/>
            <a:r>
              <a:rPr lang="en-US" sz="5400" b="1" i="1" dirty="0" smtClean="0">
                <a:solidFill>
                  <a:srgbClr val="00B0F0"/>
                </a:solidFill>
                <a:effectLst>
                  <a:glow rad="88900">
                    <a:srgbClr val="FFFF00">
                      <a:alpha val="98000"/>
                    </a:srgbClr>
                  </a:glow>
                </a:effectLst>
              </a:rPr>
              <a:t>1</a:t>
            </a:r>
            <a:r>
              <a:rPr lang="kk-KZ" sz="5400" b="1" i="1" dirty="0" smtClean="0">
                <a:solidFill>
                  <a:srgbClr val="00B0F0"/>
                </a:solidFill>
                <a:effectLst>
                  <a:glow rad="88900">
                    <a:srgbClr val="FFFF00">
                      <a:alpha val="98000"/>
                    </a:srgbClr>
                  </a:glow>
                </a:effectLst>
              </a:rPr>
              <a:t>-кезең.</a:t>
            </a:r>
            <a:endParaRPr lang="en-US" sz="5400" b="1" i="1" dirty="0" smtClean="0">
              <a:solidFill>
                <a:srgbClr val="00B0F0"/>
              </a:solidFill>
              <a:effectLst>
                <a:glow rad="88900">
                  <a:srgbClr val="FFFF00">
                    <a:alpha val="98000"/>
                  </a:srgbClr>
                </a:glow>
              </a:effectLst>
            </a:endParaRPr>
          </a:p>
          <a:p>
            <a:pPr lvl="0" algn="ctr"/>
            <a:r>
              <a:rPr lang="kk-KZ" sz="5400" b="1" i="1" dirty="0" smtClean="0">
                <a:solidFill>
                  <a:srgbClr val="00B0F0"/>
                </a:solidFill>
                <a:effectLst>
                  <a:glow rad="88900">
                    <a:srgbClr val="FFFF00">
                      <a:alpha val="98000"/>
                    </a:srgbClr>
                  </a:glow>
                </a:effectLst>
              </a:rPr>
              <a:t>Үй тапсырмасын пысықтау </a:t>
            </a:r>
            <a:endParaRPr lang="kk-KZ" sz="5400" b="1" i="1" dirty="0">
              <a:solidFill>
                <a:srgbClr val="00B0F0"/>
              </a:solidFill>
              <a:effectLst>
                <a:glow rad="88900">
                  <a:srgbClr val="FFFF00">
                    <a:alpha val="98000"/>
                  </a:srgbClr>
                </a:glow>
              </a:effectLst>
            </a:endParaRPr>
          </a:p>
          <a:p>
            <a:pPr lvl="0" algn="ctr"/>
            <a:endParaRPr lang="kk-KZ" sz="5400" b="1" i="1" dirty="0">
              <a:solidFill>
                <a:srgbClr val="FF0000"/>
              </a:solidFill>
              <a:effectLst>
                <a:glow rad="88900">
                  <a:srgbClr val="FFFF00">
                    <a:alpha val="98000"/>
                  </a:srgbClr>
                </a:glow>
              </a:effectLst>
            </a:endParaRPr>
          </a:p>
          <a:p>
            <a:pPr lvl="0"/>
            <a:endParaRPr lang="ru-RU" sz="6000" b="1" i="1" dirty="0">
              <a:solidFill>
                <a:srgbClr val="FF0000"/>
              </a:solidFill>
              <a:effectLst>
                <a:glow rad="88900">
                  <a:srgbClr val="FFFF00">
                    <a:alpha val="98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7438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  <p:sndAc>
          <p:stSnd>
            <p:snd r:embed="rId8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926" r="93519">
                        <a14:foregroundMark x1="27778" y1="45556" x2="27778" y2="45556"/>
                        <a14:foregroundMark x1="36111" y1="18667" x2="36111" y2="18667"/>
                        <a14:foregroundMark x1="54630" y1="50667" x2="54630" y2="50667"/>
                        <a14:foregroundMark x1="49074" y1="29333" x2="49074" y2="29333"/>
                        <a14:foregroundMark x1="46296" y1="27556" x2="46296" y2="27556"/>
                        <a14:foregroundMark x1="38889" y1="26444" x2="38889" y2="2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020391"/>
            <a:ext cx="2763078" cy="3837609"/>
          </a:xfrm>
          <a:prstGeom prst="rect">
            <a:avLst/>
          </a:prstGeom>
        </p:spPr>
      </p:pic>
      <p:pic>
        <p:nvPicPr>
          <p:cNvPr id="5" name="Picture 27" descr="001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97755" y="1772816"/>
            <a:ext cx="115212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 descr="001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3980" y="332656"/>
            <a:ext cx="115212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001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373216"/>
            <a:ext cx="115212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001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1701" y="4797152"/>
            <a:ext cx="115212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 descr="001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" y="3645024"/>
            <a:ext cx="115212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001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0648"/>
            <a:ext cx="115212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 descr="001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5815"/>
            <a:ext cx="115212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331640" y="843677"/>
            <a:ext cx="604867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kk-KZ" sz="5400" b="1" i="1" dirty="0" smtClean="0">
              <a:solidFill>
                <a:srgbClr val="00B0F0"/>
              </a:solidFill>
              <a:effectLst>
                <a:glow rad="88900">
                  <a:srgbClr val="FFFF00">
                    <a:alpha val="98000"/>
                  </a:srgbClr>
                </a:glow>
              </a:effectLst>
            </a:endParaRPr>
          </a:p>
          <a:p>
            <a:pPr lvl="0" algn="ctr"/>
            <a:r>
              <a:rPr lang="kk-KZ" sz="5400" b="1" i="1" dirty="0" smtClean="0">
                <a:solidFill>
                  <a:srgbClr val="00B0F0"/>
                </a:solidFill>
                <a:effectLst>
                  <a:glow rad="88900">
                    <a:srgbClr val="FFFF00">
                      <a:alpha val="98000"/>
                    </a:srgbClr>
                  </a:glow>
                </a:effectLst>
              </a:rPr>
              <a:t>2-кезең</a:t>
            </a:r>
            <a:r>
              <a:rPr lang="kk-KZ" sz="5400" b="1" i="1" dirty="0">
                <a:solidFill>
                  <a:srgbClr val="00B0F0"/>
                </a:solidFill>
                <a:effectLst>
                  <a:glow rad="88900">
                    <a:srgbClr val="FFFF00">
                      <a:alpha val="98000"/>
                    </a:srgbClr>
                  </a:glow>
                </a:effectLst>
              </a:rPr>
              <a:t>. </a:t>
            </a:r>
          </a:p>
          <a:p>
            <a:pPr lvl="0" algn="ctr"/>
            <a:r>
              <a:rPr lang="kk-KZ" sz="5400" b="1" i="1" dirty="0">
                <a:solidFill>
                  <a:srgbClr val="FF0000"/>
                </a:solidFill>
                <a:effectLst>
                  <a:glow rad="88900">
                    <a:srgbClr val="FFFF00">
                      <a:alpha val="98000"/>
                    </a:srgbClr>
                  </a:glow>
                </a:effectLst>
              </a:rPr>
              <a:t>Білгірлер алаңы!</a:t>
            </a:r>
          </a:p>
          <a:p>
            <a:pPr lvl="0" algn="ctr"/>
            <a:r>
              <a:rPr lang="kk-KZ" sz="5400" b="1" i="1" dirty="0">
                <a:solidFill>
                  <a:srgbClr val="FF0000"/>
                </a:solidFill>
                <a:effectLst>
                  <a:glow rad="88900">
                    <a:srgbClr val="FFFF00">
                      <a:alpha val="98000"/>
                    </a:srgbClr>
                  </a:glow>
                </a:effectLst>
              </a:rPr>
              <a:t>Жұмбақтар шешу</a:t>
            </a:r>
          </a:p>
          <a:p>
            <a:pPr lvl="0"/>
            <a:endParaRPr lang="ru-RU" sz="6000" b="1" i="1" dirty="0">
              <a:solidFill>
                <a:srgbClr val="FF0000"/>
              </a:solidFill>
              <a:effectLst>
                <a:glow rad="88900">
                  <a:srgbClr val="FFFF00">
                    <a:alpha val="98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72402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926" r="93519">
                        <a14:foregroundMark x1="27778" y1="45556" x2="27778" y2="45556"/>
                        <a14:foregroundMark x1="36111" y1="18667" x2="36111" y2="18667"/>
                        <a14:foregroundMark x1="54630" y1="50667" x2="54630" y2="50667"/>
                        <a14:foregroundMark x1="49074" y1="29333" x2="49074" y2="29333"/>
                        <a14:foregroundMark x1="46296" y1="27556" x2="46296" y2="27556"/>
                        <a14:foregroundMark x1="38889" y1="26444" x2="38889" y2="2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020391"/>
            <a:ext cx="2763078" cy="3837609"/>
          </a:xfrm>
          <a:prstGeom prst="rect">
            <a:avLst/>
          </a:prstGeom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214282" y="857232"/>
            <a:ext cx="892971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Зиянкес бағдарлама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Дыбыс шығаратын құрылғы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Белгілі бір атпен жазылған мәліметтер жиыны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Компьютердің миы, ең басты бөлігі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Адам мен компьютер арасындағы қарым-қатынас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Компьютер теледидары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Қағаздағы кескінді компьютерге енгізетін құрылғы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Ақпараттың ең кіші өлшем бірлігі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Вирусты жоятын программа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Ақпараттық процесті жүзеге асыратын құрылғы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Файлдар жиыны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788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3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0" y="823942"/>
            <a:ext cx="6642888" cy="56166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750770"/>
            <a:ext cx="2149136" cy="30811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96454" l="8939" r="93296">
                        <a14:foregroundMark x1="62570" y1="80142" x2="62570" y2="80142"/>
                        <a14:foregroundMark x1="75978" y1="30496" x2="75978" y2="30496"/>
                        <a14:foregroundMark x1="79330" y1="28369" x2="79330" y2="28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2400" y="67914"/>
            <a:ext cx="625117" cy="984822"/>
          </a:xfrm>
          <a:prstGeom prst="rect">
            <a:avLst/>
          </a:prstGeom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3995936" y="116632"/>
            <a:ext cx="4320480" cy="1008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sz="5400" b="1" i="1" dirty="0" smtClean="0">
                <a:solidFill>
                  <a:srgbClr val="FF0000"/>
                </a:solidFill>
                <a:effectLst>
                  <a:glow rad="88900">
                    <a:srgbClr val="FFFF00">
                      <a:alpha val="98000"/>
                    </a:srgbClr>
                  </a:glow>
                </a:effectLst>
              </a:rPr>
              <a:t>Сөзжұмбақ</a:t>
            </a:r>
            <a:endParaRPr lang="ru-RU" sz="5400" b="1" i="1" dirty="0">
              <a:solidFill>
                <a:srgbClr val="FF0000"/>
              </a:solidFill>
              <a:effectLst>
                <a:glow rad="88900">
                  <a:srgbClr val="FFFF00">
                    <a:alpha val="98000"/>
                  </a:srgb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308" y="4922004"/>
            <a:ext cx="4576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  Н   Т   И   В   И   Р   У  С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530" y="1321604"/>
            <a:ext cx="357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  О   Л   О  Н   К   А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1834" y="1848644"/>
            <a:ext cx="2022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   А  Й   Л     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9632" y="2348880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   Р   О  Ц   Е   С   С   О   Р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530" y="2872100"/>
            <a:ext cx="458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 Н   Т   Е   Р   Ф   Е   Й  С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67744" y="3356992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 О   Н  И   Т   О   Р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4136" y="3885003"/>
            <a:ext cx="3049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 К   А   Н   Е   Р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34136" y="4407244"/>
            <a:ext cx="1524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  И   Т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63688" y="78964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 И   Р   У   С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67744" y="5445224"/>
            <a:ext cx="4576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  О  М   П   Ь  Ю  Т   Е   Р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3292" y="5917346"/>
            <a:ext cx="20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  У   М  А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13900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2" y="-5815"/>
            <a:ext cx="854821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926" r="93519">
                        <a14:foregroundMark x1="27778" y1="45556" x2="27778" y2="45556"/>
                        <a14:foregroundMark x1="36111" y1="18667" x2="36111" y2="18667"/>
                        <a14:foregroundMark x1="54630" y1="50667" x2="54630" y2="50667"/>
                        <a14:foregroundMark x1="49074" y1="29333" x2="49074" y2="29333"/>
                        <a14:foregroundMark x1="46296" y1="27556" x2="46296" y2="27556"/>
                        <a14:foregroundMark x1="38889" y1="26444" x2="38889" y2="2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020391"/>
            <a:ext cx="2763078" cy="38376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43608" y="1556792"/>
            <a:ext cx="705678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5400" b="1" i="1" dirty="0" smtClean="0">
                <a:solidFill>
                  <a:srgbClr val="00B0F0"/>
                </a:solidFill>
                <a:effectLst>
                  <a:glow rad="88900">
                    <a:srgbClr val="FFFF00">
                      <a:alpha val="98000"/>
                    </a:srgbClr>
                  </a:glow>
                </a:effectLst>
              </a:rPr>
              <a:t>3-кезең. </a:t>
            </a:r>
          </a:p>
          <a:p>
            <a:pPr algn="ctr"/>
            <a:r>
              <a:rPr lang="kk-KZ" sz="5400" b="1" i="1" dirty="0" smtClean="0">
                <a:solidFill>
                  <a:srgbClr val="FF0000"/>
                </a:solidFill>
                <a:effectLst>
                  <a:glow rad="88900">
                    <a:srgbClr val="FFFF00">
                      <a:alpha val="98000"/>
                    </a:srgbClr>
                  </a:glow>
                </a:effectLst>
              </a:rPr>
              <a:t>Сиқырлы орман!</a:t>
            </a:r>
          </a:p>
          <a:p>
            <a:pPr algn="ctr"/>
            <a:r>
              <a:rPr lang="kk-KZ" sz="5400" b="1" i="1" dirty="0" smtClean="0">
                <a:solidFill>
                  <a:srgbClr val="FF0000"/>
                </a:solidFill>
                <a:effectLst>
                  <a:glow rad="88900">
                    <a:srgbClr val="FFFF00">
                      <a:alpha val="98000"/>
                    </a:srgbClr>
                  </a:glow>
                </a:effectLst>
              </a:rPr>
              <a:t>Сұрақ-жауап</a:t>
            </a:r>
          </a:p>
          <a:p>
            <a:endParaRPr lang="ru-RU" sz="6000" b="1" i="1" dirty="0">
              <a:solidFill>
                <a:srgbClr val="FF0000"/>
              </a:solidFill>
              <a:effectLst>
                <a:glow rad="88900">
                  <a:srgbClr val="FFFF00">
                    <a:alpha val="98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36676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99360"/>
            <a:ext cx="3384376" cy="4868625"/>
          </a:xfrm>
          <a:prstGeom prst="rect">
            <a:avLst/>
          </a:prstGeom>
        </p:spPr>
      </p:pic>
      <p:sp>
        <p:nvSpPr>
          <p:cNvPr id="3" name="Выноска-облако 2"/>
          <p:cNvSpPr/>
          <p:nvPr/>
        </p:nvSpPr>
        <p:spPr>
          <a:xfrm>
            <a:off x="3347864" y="1124744"/>
            <a:ext cx="5637449" cy="280831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</a:rPr>
              <a:t>Сәлеметсіңдерме балалар!</a:t>
            </a:r>
          </a:p>
          <a:p>
            <a:pPr algn="ctr"/>
            <a:r>
              <a:rPr lang="kk-KZ" sz="2400" b="1" dirty="0" smtClean="0">
                <a:solidFill>
                  <a:srgbClr val="FF0000"/>
                </a:solidFill>
              </a:rPr>
              <a:t>Көпірден өту үшін маған саңырауқұлақтарды жинауға көмектесіңдер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kk-KZ" sz="6600" b="1" i="1" dirty="0" smtClean="0">
                <a:solidFill>
                  <a:srgbClr val="FF0000"/>
                </a:solidFill>
                <a:effectLst>
                  <a:glow rad="88900">
                    <a:srgbClr val="FFFF00">
                      <a:alpha val="98000"/>
                    </a:srgbClr>
                  </a:glow>
                </a:effectLst>
              </a:rPr>
              <a:t>Сиқырлы орман !</a:t>
            </a:r>
            <a:endParaRPr lang="ru-RU" sz="6600" b="1" i="1" dirty="0">
              <a:solidFill>
                <a:srgbClr val="FF0000"/>
              </a:solidFill>
              <a:effectLst>
                <a:glow rad="88900">
                  <a:srgbClr val="FFFF00">
                    <a:alpha val="98000"/>
                  </a:srgbClr>
                </a:glow>
              </a:effectLst>
            </a:endParaRPr>
          </a:p>
        </p:txBody>
      </p:sp>
      <p:pic>
        <p:nvPicPr>
          <p:cNvPr id="5" name="Picture 22" descr="origina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901" y="5460001"/>
            <a:ext cx="1544638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 descr="сканирование0004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8F0ED"/>
              </a:clrFrom>
              <a:clrTo>
                <a:srgbClr val="F8F0E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731" y="4274826"/>
            <a:ext cx="10493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9" descr="http://dic.academic.ru/pictures/enwiki/70/Fliegenpilz-1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968" y="4922427"/>
            <a:ext cx="114300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сканирование0006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9FEFA"/>
              </a:clrFrom>
              <a:clrTo>
                <a:srgbClr val="F9FEFA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83" y="5127314"/>
            <a:ext cx="11969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сканирование0006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9FEFA"/>
              </a:clrFrom>
              <a:clrTo>
                <a:srgbClr val="F9FEFA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431989"/>
            <a:ext cx="11969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3" descr="сканирование0004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8F0ED"/>
              </a:clrFrom>
              <a:clrTo>
                <a:srgbClr val="F8F0E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136" y="5680975"/>
            <a:ext cx="1049337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26217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</TotalTime>
  <Words>244</Words>
  <Application>Microsoft Office PowerPoint</Application>
  <PresentationFormat>Экран (4:3)</PresentationFormat>
  <Paragraphs>75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Сиқырлы орман !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  әлеміне саяхат</dc:title>
  <dc:creator>Admin</dc:creator>
  <cp:lastModifiedBy>user</cp:lastModifiedBy>
  <cp:revision>96</cp:revision>
  <dcterms:created xsi:type="dcterms:W3CDTF">2016-10-31T20:49:50Z</dcterms:created>
  <dcterms:modified xsi:type="dcterms:W3CDTF">2018-02-13T13:42:32Z</dcterms:modified>
</cp:coreProperties>
</file>