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3" r:id="rId1"/>
  </p:sldMasterIdLst>
  <p:sldIdLst>
    <p:sldId id="256" r:id="rId2"/>
    <p:sldId id="271" r:id="rId3"/>
    <p:sldId id="272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3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үздіктер</c:v>
                </c:pt>
                <c:pt idx="1">
                  <c:v>екпінділер</c:v>
                </c:pt>
                <c:pt idx="2">
                  <c:v>орташа</c:v>
                </c:pt>
                <c:pt idx="3">
                  <c:v>сапалық көрсеткіш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</c:v>
                </c:pt>
                <c:pt idx="1">
                  <c:v>27</c:v>
                </c:pt>
                <c:pt idx="2">
                  <c:v>32</c:v>
                </c:pt>
                <c:pt idx="3">
                  <c:v>50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21044352"/>
        <c:axId val="121055104"/>
        <c:axId val="0"/>
      </c:bar3DChart>
      <c:catAx>
        <c:axId val="12104435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21055104"/>
        <c:crosses val="autoZero"/>
        <c:auto val="1"/>
        <c:lblAlgn val="ctr"/>
        <c:lblOffset val="100"/>
        <c:noMultiLvlLbl val="0"/>
      </c:catAx>
      <c:valAx>
        <c:axId val="1210551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210443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0"/>
    </mc:Choice>
    <mc:Fallback>
      <c:style val="20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Лист1!$A$2:$A$11</c:f>
              <c:strCache>
                <c:ptCount val="10"/>
                <c:pt idx="0">
                  <c:v>2-сынып</c:v>
                </c:pt>
                <c:pt idx="1">
                  <c:v>3-сынып</c:v>
                </c:pt>
                <c:pt idx="2">
                  <c:v>4-сынып</c:v>
                </c:pt>
                <c:pt idx="3">
                  <c:v>5-сынып</c:v>
                </c:pt>
                <c:pt idx="4">
                  <c:v>6-сынып</c:v>
                </c:pt>
                <c:pt idx="5">
                  <c:v>7-сынып</c:v>
                </c:pt>
                <c:pt idx="6">
                  <c:v>8-сынып</c:v>
                </c:pt>
                <c:pt idx="7">
                  <c:v>9-сынып</c:v>
                </c:pt>
                <c:pt idx="8">
                  <c:v>11-сынып</c:v>
                </c:pt>
                <c:pt idx="9">
                  <c:v>Орташа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50</c:v>
                </c:pt>
                <c:pt idx="1">
                  <c:v>65</c:v>
                </c:pt>
                <c:pt idx="2">
                  <c:v>42</c:v>
                </c:pt>
                <c:pt idx="3">
                  <c:v>78</c:v>
                </c:pt>
                <c:pt idx="4">
                  <c:v>50</c:v>
                </c:pt>
                <c:pt idx="5">
                  <c:v>33</c:v>
                </c:pt>
                <c:pt idx="6">
                  <c:v>55</c:v>
                </c:pt>
                <c:pt idx="7">
                  <c:v>66</c:v>
                </c:pt>
                <c:pt idx="8">
                  <c:v>60</c:v>
                </c:pt>
                <c:pt idx="9">
                  <c:v>56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92742016"/>
        <c:axId val="92743552"/>
      </c:barChart>
      <c:catAx>
        <c:axId val="92742016"/>
        <c:scaling>
          <c:orientation val="minMax"/>
        </c:scaling>
        <c:delete val="0"/>
        <c:axPos val="b"/>
        <c:majorTickMark val="none"/>
        <c:minorTickMark val="none"/>
        <c:tickLblPos val="nextTo"/>
        <c:crossAx val="92743552"/>
        <c:crosses val="autoZero"/>
        <c:auto val="1"/>
        <c:lblAlgn val="ctr"/>
        <c:lblOffset val="100"/>
        <c:noMultiLvlLbl val="0"/>
      </c:catAx>
      <c:valAx>
        <c:axId val="927435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927420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7-сынып</c:v>
                </c:pt>
                <c:pt idx="1">
                  <c:v>8-сынып</c:v>
                </c:pt>
                <c:pt idx="2">
                  <c:v>9-сынып</c:v>
                </c:pt>
                <c:pt idx="3">
                  <c:v>11-сынып</c:v>
                </c:pt>
                <c:pt idx="4">
                  <c:v>Орташа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33.299999999999997</c:v>
                </c:pt>
                <c:pt idx="1">
                  <c:v>45</c:v>
                </c:pt>
                <c:pt idx="2">
                  <c:v>66</c:v>
                </c:pt>
                <c:pt idx="3">
                  <c:v>60</c:v>
                </c:pt>
                <c:pt idx="4">
                  <c:v>52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19198080"/>
        <c:axId val="119200384"/>
        <c:axId val="0"/>
      </c:bar3DChart>
      <c:catAx>
        <c:axId val="11919808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19200384"/>
        <c:crosses val="autoZero"/>
        <c:auto val="1"/>
        <c:lblAlgn val="ctr"/>
        <c:lblOffset val="100"/>
        <c:noMultiLvlLbl val="0"/>
      </c:catAx>
      <c:valAx>
        <c:axId val="11920038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91980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7-сынып</c:v>
                </c:pt>
                <c:pt idx="1">
                  <c:v>8-сынып</c:v>
                </c:pt>
                <c:pt idx="2">
                  <c:v>9-сынып</c:v>
                </c:pt>
                <c:pt idx="3">
                  <c:v>11-сынып</c:v>
                </c:pt>
                <c:pt idx="4">
                  <c:v>орташа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33.299999999999997</c:v>
                </c:pt>
                <c:pt idx="1">
                  <c:v>64</c:v>
                </c:pt>
                <c:pt idx="2">
                  <c:v>83</c:v>
                </c:pt>
                <c:pt idx="3">
                  <c:v>100</c:v>
                </c:pt>
                <c:pt idx="4">
                  <c:v>70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92949120"/>
        <c:axId val="93687808"/>
        <c:axId val="0"/>
      </c:bar3DChart>
      <c:catAx>
        <c:axId val="92949120"/>
        <c:scaling>
          <c:orientation val="minMax"/>
        </c:scaling>
        <c:delete val="0"/>
        <c:axPos val="b"/>
        <c:majorTickMark val="none"/>
        <c:minorTickMark val="none"/>
        <c:tickLblPos val="nextTo"/>
        <c:crossAx val="93687808"/>
        <c:crosses val="autoZero"/>
        <c:auto val="1"/>
        <c:lblAlgn val="ctr"/>
        <c:lblOffset val="100"/>
        <c:noMultiLvlLbl val="0"/>
      </c:catAx>
      <c:valAx>
        <c:axId val="936878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929491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7-сынып</c:v>
                </c:pt>
                <c:pt idx="1">
                  <c:v>8-сынып</c:v>
                </c:pt>
                <c:pt idx="2">
                  <c:v>9-сынып</c:v>
                </c:pt>
                <c:pt idx="3">
                  <c:v>11-сынып</c:v>
                </c:pt>
                <c:pt idx="4">
                  <c:v>Орташа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33</c:v>
                </c:pt>
                <c:pt idx="1">
                  <c:v>63</c:v>
                </c:pt>
                <c:pt idx="2">
                  <c:v>68</c:v>
                </c:pt>
                <c:pt idx="3">
                  <c:v>80</c:v>
                </c:pt>
                <c:pt idx="4">
                  <c:v>61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one"/>
        <c:axId val="92748800"/>
        <c:axId val="93661824"/>
        <c:axId val="0"/>
      </c:bar3DChart>
      <c:catAx>
        <c:axId val="9274880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93661824"/>
        <c:crosses val="autoZero"/>
        <c:auto val="1"/>
        <c:lblAlgn val="ctr"/>
        <c:lblOffset val="100"/>
        <c:noMultiLvlLbl val="0"/>
      </c:catAx>
      <c:valAx>
        <c:axId val="9366182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927488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6-сынып</c:v>
                </c:pt>
                <c:pt idx="1">
                  <c:v>7-сынып</c:v>
                </c:pt>
                <c:pt idx="2">
                  <c:v>8-сынып</c:v>
                </c:pt>
                <c:pt idx="3">
                  <c:v>9-сынып</c:v>
                </c:pt>
                <c:pt idx="4">
                  <c:v>11-сынып</c:v>
                </c:pt>
                <c:pt idx="5">
                  <c:v>орташа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100</c:v>
                </c:pt>
                <c:pt idx="1">
                  <c:v>33</c:v>
                </c:pt>
                <c:pt idx="2">
                  <c:v>72</c:v>
                </c:pt>
                <c:pt idx="3">
                  <c:v>100</c:v>
                </c:pt>
                <c:pt idx="4">
                  <c:v>100</c:v>
                </c:pt>
                <c:pt idx="5">
                  <c:v>81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94387584"/>
        <c:axId val="94405760"/>
        <c:axId val="0"/>
      </c:bar3DChart>
      <c:catAx>
        <c:axId val="9438758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94405760"/>
        <c:crosses val="autoZero"/>
        <c:auto val="1"/>
        <c:lblAlgn val="ctr"/>
        <c:lblOffset val="100"/>
        <c:noMultiLvlLbl val="0"/>
      </c:catAx>
      <c:valAx>
        <c:axId val="944057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943875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2-сынып</c:v>
                </c:pt>
                <c:pt idx="1">
                  <c:v>5-сынып</c:v>
                </c:pt>
                <c:pt idx="2">
                  <c:v>орташа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55</c:v>
                </c:pt>
                <c:pt idx="1">
                  <c:v>75</c:v>
                </c:pt>
                <c:pt idx="2">
                  <c:v>65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19187712"/>
        <c:axId val="119311360"/>
        <c:axId val="0"/>
      </c:bar3DChart>
      <c:catAx>
        <c:axId val="119187712"/>
        <c:scaling>
          <c:orientation val="minMax"/>
        </c:scaling>
        <c:delete val="0"/>
        <c:axPos val="b"/>
        <c:majorTickMark val="none"/>
        <c:minorTickMark val="none"/>
        <c:tickLblPos val="nextTo"/>
        <c:crossAx val="119311360"/>
        <c:crosses val="autoZero"/>
        <c:auto val="1"/>
        <c:lblAlgn val="ctr"/>
        <c:lblOffset val="100"/>
        <c:noMultiLvlLbl val="0"/>
      </c:catAx>
      <c:valAx>
        <c:axId val="1193113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91877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5-сынып</c:v>
                </c:pt>
                <c:pt idx="1">
                  <c:v>6-сынып</c:v>
                </c:pt>
                <c:pt idx="2">
                  <c:v>7-сынып</c:v>
                </c:pt>
                <c:pt idx="3">
                  <c:v>8-сынып</c:v>
                </c:pt>
                <c:pt idx="4">
                  <c:v>9-сынып</c:v>
                </c:pt>
                <c:pt idx="5">
                  <c:v>11-сынып</c:v>
                </c:pt>
                <c:pt idx="6">
                  <c:v>Орташа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56</c:v>
                </c:pt>
                <c:pt idx="1">
                  <c:v>100</c:v>
                </c:pt>
                <c:pt idx="2">
                  <c:v>66</c:v>
                </c:pt>
                <c:pt idx="3">
                  <c:v>64</c:v>
                </c:pt>
                <c:pt idx="4">
                  <c:v>83</c:v>
                </c:pt>
                <c:pt idx="5">
                  <c:v>100</c:v>
                </c:pt>
                <c:pt idx="6">
                  <c:v>78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one"/>
        <c:axId val="119535488"/>
        <c:axId val="120308480"/>
        <c:axId val="0"/>
      </c:bar3DChart>
      <c:catAx>
        <c:axId val="119535488"/>
        <c:scaling>
          <c:orientation val="minMax"/>
        </c:scaling>
        <c:delete val="0"/>
        <c:axPos val="b"/>
        <c:majorTickMark val="none"/>
        <c:minorTickMark val="none"/>
        <c:tickLblPos val="nextTo"/>
        <c:crossAx val="120308480"/>
        <c:crosses val="autoZero"/>
        <c:auto val="1"/>
        <c:lblAlgn val="ctr"/>
        <c:lblOffset val="100"/>
        <c:noMultiLvlLbl val="0"/>
      </c:catAx>
      <c:valAx>
        <c:axId val="12030848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95354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Лист1!$A$2:$A$11</c:f>
              <c:strCache>
                <c:ptCount val="10"/>
                <c:pt idx="0">
                  <c:v>2-сынып</c:v>
                </c:pt>
                <c:pt idx="1">
                  <c:v>3-сынып</c:v>
                </c:pt>
                <c:pt idx="2">
                  <c:v>4-сынып</c:v>
                </c:pt>
                <c:pt idx="3">
                  <c:v>5-сынып</c:v>
                </c:pt>
                <c:pt idx="4">
                  <c:v>6-сынып</c:v>
                </c:pt>
                <c:pt idx="5">
                  <c:v>7-сынып</c:v>
                </c:pt>
                <c:pt idx="6">
                  <c:v>8-сынып</c:v>
                </c:pt>
                <c:pt idx="7">
                  <c:v>9-сынып</c:v>
                </c:pt>
                <c:pt idx="8">
                  <c:v>11-сынып</c:v>
                </c:pt>
                <c:pt idx="9">
                  <c:v>орташа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50</c:v>
                </c:pt>
                <c:pt idx="1">
                  <c:v>58</c:v>
                </c:pt>
                <c:pt idx="2">
                  <c:v>43</c:v>
                </c:pt>
                <c:pt idx="3">
                  <c:v>44.4</c:v>
                </c:pt>
                <c:pt idx="4">
                  <c:v>50</c:v>
                </c:pt>
                <c:pt idx="5">
                  <c:v>33</c:v>
                </c:pt>
                <c:pt idx="6">
                  <c:v>41.6</c:v>
                </c:pt>
                <c:pt idx="7">
                  <c:v>83.3</c:v>
                </c:pt>
                <c:pt idx="8">
                  <c:v>60</c:v>
                </c:pt>
                <c:pt idx="9">
                  <c:v>50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93696384"/>
        <c:axId val="121104640"/>
        <c:axId val="0"/>
      </c:bar3DChart>
      <c:catAx>
        <c:axId val="9369638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21104640"/>
        <c:crosses val="autoZero"/>
        <c:auto val="1"/>
        <c:lblAlgn val="ctr"/>
        <c:lblOffset val="100"/>
        <c:noMultiLvlLbl val="0"/>
      </c:catAx>
      <c:valAx>
        <c:axId val="12110464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936963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ІІ тоқсан</c:v>
                </c:pt>
              </c:strCache>
            </c:strRef>
          </c:tx>
          <c:invertIfNegative val="0"/>
          <c:cat>
            <c:strRef>
              <c:f>Лист1!$A$2:$A$11</c:f>
              <c:strCache>
                <c:ptCount val="10"/>
                <c:pt idx="0">
                  <c:v>2-сынып</c:v>
                </c:pt>
                <c:pt idx="1">
                  <c:v>3-сынып</c:v>
                </c:pt>
                <c:pt idx="2">
                  <c:v>4-сынып</c:v>
                </c:pt>
                <c:pt idx="3">
                  <c:v>5-сынып</c:v>
                </c:pt>
                <c:pt idx="4">
                  <c:v>6-сынып</c:v>
                </c:pt>
                <c:pt idx="5">
                  <c:v>7-сынып </c:v>
                </c:pt>
                <c:pt idx="6">
                  <c:v>8-сынып </c:v>
                </c:pt>
                <c:pt idx="7">
                  <c:v>9-сынып</c:v>
                </c:pt>
                <c:pt idx="8">
                  <c:v>11-сынып </c:v>
                </c:pt>
                <c:pt idx="9">
                  <c:v>орташа 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62</c:v>
                </c:pt>
                <c:pt idx="1">
                  <c:v>50</c:v>
                </c:pt>
                <c:pt idx="2">
                  <c:v>85.7</c:v>
                </c:pt>
                <c:pt idx="3">
                  <c:v>66.599999999999994</c:v>
                </c:pt>
                <c:pt idx="4">
                  <c:v>75</c:v>
                </c:pt>
                <c:pt idx="5">
                  <c:v>33.299999999999997</c:v>
                </c:pt>
                <c:pt idx="6">
                  <c:v>72.7</c:v>
                </c:pt>
                <c:pt idx="7">
                  <c:v>83.3</c:v>
                </c:pt>
                <c:pt idx="8">
                  <c:v>100</c:v>
                </c:pt>
                <c:pt idx="9">
                  <c:v>69.8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19099392"/>
        <c:axId val="119100928"/>
        <c:axId val="0"/>
      </c:bar3DChart>
      <c:catAx>
        <c:axId val="11909939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19100928"/>
        <c:crosses val="autoZero"/>
        <c:auto val="1"/>
        <c:lblAlgn val="ctr"/>
        <c:lblOffset val="100"/>
        <c:noMultiLvlLbl val="0"/>
      </c:catAx>
      <c:valAx>
        <c:axId val="11910092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90993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Лист1!$A$2:$A$11</c:f>
              <c:strCache>
                <c:ptCount val="10"/>
                <c:pt idx="0">
                  <c:v>2-сынып</c:v>
                </c:pt>
                <c:pt idx="1">
                  <c:v>3-сынып</c:v>
                </c:pt>
                <c:pt idx="2">
                  <c:v>4-сынып</c:v>
                </c:pt>
                <c:pt idx="3">
                  <c:v>5-сынып</c:v>
                </c:pt>
                <c:pt idx="4">
                  <c:v>6-сынып</c:v>
                </c:pt>
                <c:pt idx="5">
                  <c:v>7-сынып</c:v>
                </c:pt>
                <c:pt idx="6">
                  <c:v>8-сынып</c:v>
                </c:pt>
                <c:pt idx="7">
                  <c:v>9-сынып</c:v>
                </c:pt>
                <c:pt idx="8">
                  <c:v>11-сынып</c:v>
                </c:pt>
                <c:pt idx="9">
                  <c:v>орташа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62.5</c:v>
                </c:pt>
                <c:pt idx="1">
                  <c:v>65</c:v>
                </c:pt>
                <c:pt idx="2">
                  <c:v>85.7</c:v>
                </c:pt>
                <c:pt idx="3">
                  <c:v>66.599999999999994</c:v>
                </c:pt>
                <c:pt idx="4">
                  <c:v>100</c:v>
                </c:pt>
                <c:pt idx="5">
                  <c:v>66.599999999999994</c:v>
                </c:pt>
                <c:pt idx="6">
                  <c:v>81.900000000000006</c:v>
                </c:pt>
                <c:pt idx="7">
                  <c:v>83.3</c:v>
                </c:pt>
                <c:pt idx="8">
                  <c:v>100</c:v>
                </c:pt>
                <c:pt idx="9">
                  <c:v>79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59721984"/>
        <c:axId val="59790080"/>
        <c:axId val="0"/>
      </c:bar3DChart>
      <c:catAx>
        <c:axId val="59721984"/>
        <c:scaling>
          <c:orientation val="minMax"/>
        </c:scaling>
        <c:delete val="0"/>
        <c:axPos val="b"/>
        <c:majorTickMark val="none"/>
        <c:minorTickMark val="none"/>
        <c:tickLblPos val="nextTo"/>
        <c:crossAx val="59790080"/>
        <c:crosses val="autoZero"/>
        <c:auto val="1"/>
        <c:lblAlgn val="ctr"/>
        <c:lblOffset val="100"/>
        <c:noMultiLvlLbl val="0"/>
      </c:catAx>
      <c:valAx>
        <c:axId val="5979008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597219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Лист1!$A$2:$A$11</c:f>
              <c:strCache>
                <c:ptCount val="10"/>
                <c:pt idx="0">
                  <c:v>2-сынып</c:v>
                </c:pt>
                <c:pt idx="1">
                  <c:v>3-сынып </c:v>
                </c:pt>
                <c:pt idx="2">
                  <c:v>4-сынып</c:v>
                </c:pt>
                <c:pt idx="3">
                  <c:v>5-сынып</c:v>
                </c:pt>
                <c:pt idx="4">
                  <c:v>6-сынып</c:v>
                </c:pt>
                <c:pt idx="5">
                  <c:v>7-сынып</c:v>
                </c:pt>
                <c:pt idx="6">
                  <c:v>8-сынып</c:v>
                </c:pt>
                <c:pt idx="7">
                  <c:v>9-сынып</c:v>
                </c:pt>
                <c:pt idx="8">
                  <c:v>11-сынып </c:v>
                </c:pt>
                <c:pt idx="9">
                  <c:v>орташа 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62</c:v>
                </c:pt>
                <c:pt idx="1">
                  <c:v>66</c:v>
                </c:pt>
                <c:pt idx="2">
                  <c:v>57</c:v>
                </c:pt>
                <c:pt idx="3">
                  <c:v>55</c:v>
                </c:pt>
                <c:pt idx="4">
                  <c:v>50</c:v>
                </c:pt>
                <c:pt idx="5">
                  <c:v>33</c:v>
                </c:pt>
                <c:pt idx="6">
                  <c:v>72</c:v>
                </c:pt>
                <c:pt idx="7">
                  <c:v>83</c:v>
                </c:pt>
                <c:pt idx="8">
                  <c:v>100</c:v>
                </c:pt>
                <c:pt idx="9">
                  <c:v>64.2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one"/>
        <c:axId val="62260736"/>
        <c:axId val="62262272"/>
        <c:axId val="0"/>
      </c:bar3DChart>
      <c:catAx>
        <c:axId val="6226073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62262272"/>
        <c:crosses val="autoZero"/>
        <c:auto val="1"/>
        <c:lblAlgn val="ctr"/>
        <c:lblOffset val="100"/>
        <c:noMultiLvlLbl val="0"/>
      </c:catAx>
      <c:valAx>
        <c:axId val="6226227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622607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6-сынып</c:v>
                </c:pt>
                <c:pt idx="1">
                  <c:v>8-сынып</c:v>
                </c:pt>
                <c:pt idx="2">
                  <c:v>9-сынып</c:v>
                </c:pt>
                <c:pt idx="3">
                  <c:v>11-сынып </c:v>
                </c:pt>
                <c:pt idx="4">
                  <c:v>Орташа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100</c:v>
                </c:pt>
                <c:pt idx="1">
                  <c:v>72</c:v>
                </c:pt>
                <c:pt idx="2">
                  <c:v>83</c:v>
                </c:pt>
                <c:pt idx="3">
                  <c:v>100</c:v>
                </c:pt>
                <c:pt idx="4">
                  <c:v>88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one"/>
        <c:axId val="62358656"/>
        <c:axId val="62624896"/>
        <c:axId val="0"/>
      </c:bar3DChart>
      <c:catAx>
        <c:axId val="62358656"/>
        <c:scaling>
          <c:orientation val="minMax"/>
        </c:scaling>
        <c:delete val="0"/>
        <c:axPos val="b"/>
        <c:majorTickMark val="none"/>
        <c:minorTickMark val="none"/>
        <c:tickLblPos val="nextTo"/>
        <c:crossAx val="62624896"/>
        <c:crosses val="autoZero"/>
        <c:auto val="1"/>
        <c:lblAlgn val="ctr"/>
        <c:lblOffset val="100"/>
        <c:noMultiLvlLbl val="0"/>
      </c:catAx>
      <c:valAx>
        <c:axId val="6262489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623586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5-сынып</c:v>
                </c:pt>
                <c:pt idx="1">
                  <c:v>6-сынып</c:v>
                </c:pt>
                <c:pt idx="2">
                  <c:v>7-сынып</c:v>
                </c:pt>
                <c:pt idx="3">
                  <c:v>8-сынып</c:v>
                </c:pt>
                <c:pt idx="4">
                  <c:v>9-сынып</c:v>
                </c:pt>
                <c:pt idx="5">
                  <c:v>11-сынып</c:v>
                </c:pt>
                <c:pt idx="6">
                  <c:v>Орташа 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45</c:v>
                </c:pt>
                <c:pt idx="1">
                  <c:v>100</c:v>
                </c:pt>
                <c:pt idx="2">
                  <c:v>33</c:v>
                </c:pt>
                <c:pt idx="3">
                  <c:v>63</c:v>
                </c:pt>
                <c:pt idx="4">
                  <c:v>83.3</c:v>
                </c:pt>
                <c:pt idx="5">
                  <c:v>60</c:v>
                </c:pt>
                <c:pt idx="6">
                  <c:v>64.5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79518336"/>
        <c:axId val="116577024"/>
        <c:axId val="0"/>
      </c:bar3DChart>
      <c:catAx>
        <c:axId val="7951833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16577024"/>
        <c:crosses val="autoZero"/>
        <c:auto val="1"/>
        <c:lblAlgn val="ctr"/>
        <c:lblOffset val="100"/>
        <c:noMultiLvlLbl val="0"/>
      </c:catAx>
      <c:valAx>
        <c:axId val="11657702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795183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5-сынып</c:v>
                </c:pt>
                <c:pt idx="1">
                  <c:v>6-сынып</c:v>
                </c:pt>
                <c:pt idx="2">
                  <c:v>7-сынып</c:v>
                </c:pt>
                <c:pt idx="3">
                  <c:v>8-сынып</c:v>
                </c:pt>
                <c:pt idx="4">
                  <c:v>9-сынып</c:v>
                </c:pt>
                <c:pt idx="5">
                  <c:v>11-сынып</c:v>
                </c:pt>
                <c:pt idx="6">
                  <c:v>Орташа 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45</c:v>
                </c:pt>
                <c:pt idx="1">
                  <c:v>100</c:v>
                </c:pt>
                <c:pt idx="2">
                  <c:v>33</c:v>
                </c:pt>
                <c:pt idx="3">
                  <c:v>72</c:v>
                </c:pt>
                <c:pt idx="4">
                  <c:v>83</c:v>
                </c:pt>
                <c:pt idx="5">
                  <c:v>60</c:v>
                </c:pt>
                <c:pt idx="6">
                  <c:v>65.5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62368384"/>
        <c:axId val="62628992"/>
        <c:axId val="0"/>
      </c:bar3DChart>
      <c:catAx>
        <c:axId val="6236838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62628992"/>
        <c:crosses val="autoZero"/>
        <c:auto val="1"/>
        <c:lblAlgn val="ctr"/>
        <c:lblOffset val="100"/>
        <c:noMultiLvlLbl val="0"/>
      </c:catAx>
      <c:valAx>
        <c:axId val="6262899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623683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Лист1!$A$2:$A$11</c:f>
              <c:strCache>
                <c:ptCount val="10"/>
                <c:pt idx="0">
                  <c:v>2-сынып</c:v>
                </c:pt>
                <c:pt idx="1">
                  <c:v>3-сынып</c:v>
                </c:pt>
                <c:pt idx="2">
                  <c:v>4-сынып</c:v>
                </c:pt>
                <c:pt idx="3">
                  <c:v>5-сынып</c:v>
                </c:pt>
                <c:pt idx="4">
                  <c:v>6-сынып</c:v>
                </c:pt>
                <c:pt idx="5">
                  <c:v>7-сынып</c:v>
                </c:pt>
                <c:pt idx="6">
                  <c:v>8-сынып</c:v>
                </c:pt>
                <c:pt idx="7">
                  <c:v>9-сынып</c:v>
                </c:pt>
                <c:pt idx="8">
                  <c:v>11-сынып</c:v>
                </c:pt>
                <c:pt idx="9">
                  <c:v>Орташа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63</c:v>
                </c:pt>
                <c:pt idx="1">
                  <c:v>58</c:v>
                </c:pt>
                <c:pt idx="2">
                  <c:v>71</c:v>
                </c:pt>
                <c:pt idx="3">
                  <c:v>44.4</c:v>
                </c:pt>
                <c:pt idx="4">
                  <c:v>100</c:v>
                </c:pt>
                <c:pt idx="5">
                  <c:v>33</c:v>
                </c:pt>
                <c:pt idx="6">
                  <c:v>73</c:v>
                </c:pt>
                <c:pt idx="7">
                  <c:v>83.3</c:v>
                </c:pt>
                <c:pt idx="8">
                  <c:v>100</c:v>
                </c:pt>
                <c:pt idx="9">
                  <c:v>70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one"/>
        <c:axId val="79809536"/>
        <c:axId val="92931200"/>
        <c:axId val="0"/>
      </c:bar3DChart>
      <c:catAx>
        <c:axId val="79809536"/>
        <c:scaling>
          <c:orientation val="minMax"/>
        </c:scaling>
        <c:delete val="0"/>
        <c:axPos val="b"/>
        <c:majorTickMark val="none"/>
        <c:minorTickMark val="none"/>
        <c:tickLblPos val="nextTo"/>
        <c:crossAx val="92931200"/>
        <c:crosses val="autoZero"/>
        <c:auto val="1"/>
        <c:lblAlgn val="ctr"/>
        <c:lblOffset val="100"/>
        <c:noMultiLvlLbl val="0"/>
      </c:catAx>
      <c:valAx>
        <c:axId val="9293120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798095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926BC-8E78-4CCF-A7B2-8DF8460C404D}" type="datetime1">
              <a:rPr lang="en-US" smtClean="0"/>
              <a:pPr/>
              <a:t>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72853-67FE-4B33-8352-7E4108629A36}" type="datetime1">
              <a:rPr lang="en-US" smtClean="0"/>
              <a:pPr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F43FD-ABDB-43CF-A014-C9419E2A3211}" type="datetime1">
              <a:rPr lang="en-US" smtClean="0"/>
              <a:pPr/>
              <a:t>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50A7-F2AC-4A3A-BAC6-4433188AF404}" type="datetime1">
              <a:rPr lang="en-US" smtClean="0"/>
              <a:pPr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85BE-30D6-45E9-9828-9A90A2D6DF6D}" type="datetime1">
              <a:rPr lang="en-US" smtClean="0"/>
              <a:pPr/>
              <a:t>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603B8-852C-4305-A8B5-259A7A1815FE}" type="datetime1">
              <a:rPr lang="en-US" smtClean="0"/>
              <a:pPr/>
              <a:t>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25EA-66B7-4B75-BC7E-E841861BC2EE}" type="datetime1">
              <a:rPr lang="en-US" smtClean="0"/>
              <a:pPr/>
              <a:t>1/5/2018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081B-7565-4E7A-9F9F-F1076E2DDB85}" type="datetime1">
              <a:rPr lang="en-US" smtClean="0"/>
              <a:pPr/>
              <a:t>1/5/2018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0E28A-3A4F-4E6B-B567-EC8C4C5EF7EB}" type="datetime1">
              <a:rPr lang="en-US" smtClean="0"/>
              <a:pPr/>
              <a:t>1/5/2018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08A9-3E88-45E3-A460-6C4313B1A85D}" type="datetime1">
              <a:rPr lang="en-US" smtClean="0"/>
              <a:pPr/>
              <a:t>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CF1C-1A92-4FD7-820B-88967322F7A9}" type="datetime1">
              <a:rPr lang="en-US" smtClean="0"/>
              <a:pPr/>
              <a:t>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785BE-30D6-45E9-9828-9A90A2D6DF6D}" type="datetime1">
              <a:rPr lang="en-US" smtClean="0"/>
              <a:pPr/>
              <a:t>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1844824"/>
            <a:ext cx="7117180" cy="1470025"/>
          </a:xfrm>
        </p:spPr>
        <p:txBody>
          <a:bodyPr/>
          <a:lstStyle/>
          <a:p>
            <a:pPr algn="ctr"/>
            <a:r>
              <a:rPr lang="kk-KZ" sz="54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ІІ тоқсан қорытындысы </a:t>
            </a:r>
            <a:endParaRPr lang="ru-RU" sz="54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03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Ағылшын тілі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5061418"/>
              </p:ext>
            </p:extLst>
          </p:nvPr>
        </p:nvGraphicFramePr>
        <p:xfrm>
          <a:off x="1009650" y="1806575"/>
          <a:ext cx="7124700" cy="4052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9275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6305502"/>
              </p:ext>
            </p:extLst>
          </p:nvPr>
        </p:nvGraphicFramePr>
        <p:xfrm>
          <a:off x="1009650" y="1806575"/>
          <a:ext cx="7124700" cy="4052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788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Геометрия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6672577"/>
              </p:ext>
            </p:extLst>
          </p:nvPr>
        </p:nvGraphicFramePr>
        <p:xfrm>
          <a:off x="1009650" y="1806575"/>
          <a:ext cx="7124700" cy="4052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318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Химия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5044305"/>
              </p:ext>
            </p:extLst>
          </p:nvPr>
        </p:nvGraphicFramePr>
        <p:xfrm>
          <a:off x="1009650" y="1806575"/>
          <a:ext cx="7124700" cy="4052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7145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Физика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2141231"/>
              </p:ext>
            </p:extLst>
          </p:nvPr>
        </p:nvGraphicFramePr>
        <p:xfrm>
          <a:off x="1009650" y="1806575"/>
          <a:ext cx="7124700" cy="4052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881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2272374"/>
              </p:ext>
            </p:extLst>
          </p:nvPr>
        </p:nvGraphicFramePr>
        <p:xfrm>
          <a:off x="1009650" y="1806575"/>
          <a:ext cx="7124700" cy="4052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548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Жаратылыстану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2077953"/>
              </p:ext>
            </p:extLst>
          </p:nvPr>
        </p:nvGraphicFramePr>
        <p:xfrm>
          <a:off x="1009650" y="1806575"/>
          <a:ext cx="7124700" cy="4052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411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Информатика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5136242"/>
              </p:ext>
            </p:extLst>
          </p:nvPr>
        </p:nvGraphicFramePr>
        <p:xfrm>
          <a:off x="1009650" y="1806575"/>
          <a:ext cx="7124700" cy="4052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89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Үздіктер мен екпінділер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0863536"/>
              </p:ext>
            </p:extLst>
          </p:nvPr>
        </p:nvGraphicFramePr>
        <p:xfrm>
          <a:off x="1009650" y="1806575"/>
          <a:ext cx="7124700" cy="4052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590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Сыныптың сапалық көрсеткіші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2453123"/>
              </p:ext>
            </p:extLst>
          </p:nvPr>
        </p:nvGraphicFramePr>
        <p:xfrm>
          <a:off x="395536" y="1806575"/>
          <a:ext cx="8208912" cy="4052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303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 тілі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7717631"/>
              </p:ext>
            </p:extLst>
          </p:nvPr>
        </p:nvGraphicFramePr>
        <p:xfrm>
          <a:off x="539552" y="1806575"/>
          <a:ext cx="8352928" cy="4052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165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 әдебиеті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5431428"/>
              </p:ext>
            </p:extLst>
          </p:nvPr>
        </p:nvGraphicFramePr>
        <p:xfrm>
          <a:off x="1009650" y="1806575"/>
          <a:ext cx="7124700" cy="4052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963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Орыс тілі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9890951"/>
              </p:ext>
            </p:extLst>
          </p:nvPr>
        </p:nvGraphicFramePr>
        <p:xfrm>
          <a:off x="1009650" y="1806575"/>
          <a:ext cx="7124700" cy="4052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617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Орыс әдебиеті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0315783"/>
              </p:ext>
            </p:extLst>
          </p:nvPr>
        </p:nvGraphicFramePr>
        <p:xfrm>
          <a:off x="1009650" y="1806575"/>
          <a:ext cx="7124700" cy="4052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943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 тарихы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6746545"/>
              </p:ext>
            </p:extLst>
          </p:nvPr>
        </p:nvGraphicFramePr>
        <p:xfrm>
          <a:off x="1009650" y="1806575"/>
          <a:ext cx="7124700" cy="4052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8231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Дүниежүзі тарихы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7893392"/>
              </p:ext>
            </p:extLst>
          </p:nvPr>
        </p:nvGraphicFramePr>
        <p:xfrm>
          <a:off x="1009650" y="1806575"/>
          <a:ext cx="7124700" cy="4052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921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TM01972873[[fn=Лето]]</Template>
  <TotalTime>63</TotalTime>
  <Words>30</Words>
  <Application>Microsoft Office PowerPoint</Application>
  <PresentationFormat>Экран (4:3)</PresentationFormat>
  <Paragraphs>17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Summer</vt:lpstr>
      <vt:lpstr>ІІ тоқсан қорытындысы </vt:lpstr>
      <vt:lpstr>Үздіктер мен екпінділер</vt:lpstr>
      <vt:lpstr>Сыныптың сапалық көрсеткіші</vt:lpstr>
      <vt:lpstr>Қазақ тілі</vt:lpstr>
      <vt:lpstr>Қазақ әдебиеті </vt:lpstr>
      <vt:lpstr>Орыс тілі </vt:lpstr>
      <vt:lpstr>Орыс әдебиеті </vt:lpstr>
      <vt:lpstr>Қазақстан тарихы </vt:lpstr>
      <vt:lpstr>Дүниежүзі тарихы</vt:lpstr>
      <vt:lpstr>Ағылшын тілі </vt:lpstr>
      <vt:lpstr>Математика </vt:lpstr>
      <vt:lpstr>Геометрия </vt:lpstr>
      <vt:lpstr>Химия </vt:lpstr>
      <vt:lpstr>Физика </vt:lpstr>
      <vt:lpstr>Биология </vt:lpstr>
      <vt:lpstr>Жаратылыстану</vt:lpstr>
      <vt:lpstr>Информатика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ІІ тоқсан қорытындысы</dc:title>
  <dc:creator>Айбота</dc:creator>
  <cp:lastModifiedBy>Айбота</cp:lastModifiedBy>
  <cp:revision>12</cp:revision>
  <dcterms:created xsi:type="dcterms:W3CDTF">2018-01-05T10:39:15Z</dcterms:created>
  <dcterms:modified xsi:type="dcterms:W3CDTF">2018-01-05T11:43:04Z</dcterms:modified>
</cp:coreProperties>
</file>