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4" r:id="rId3"/>
    <p:sldId id="257" r:id="rId4"/>
    <p:sldId id="258" r:id="rId5"/>
    <p:sldId id="259" r:id="rId6"/>
    <p:sldId id="273" r:id="rId7"/>
    <p:sldId id="260" r:id="rId8"/>
    <p:sldId id="265" r:id="rId9"/>
    <p:sldId id="264" r:id="rId10"/>
    <p:sldId id="275" r:id="rId11"/>
    <p:sldId id="278" r:id="rId12"/>
    <p:sldId id="261" r:id="rId13"/>
    <p:sldId id="262" r:id="rId14"/>
    <p:sldId id="263" r:id="rId15"/>
    <p:sldId id="276" r:id="rId16"/>
    <p:sldId id="266" r:id="rId17"/>
    <p:sldId id="267" r:id="rId18"/>
    <p:sldId id="268" r:id="rId19"/>
    <p:sldId id="269" r:id="rId20"/>
    <p:sldId id="270" r:id="rId21"/>
    <p:sldId id="271" r:id="rId22"/>
    <p:sldId id="27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52" autoAdjust="0"/>
  </p:normalViewPr>
  <p:slideViewPr>
    <p:cSldViewPr>
      <p:cViewPr>
        <p:scale>
          <a:sx n="62" d="100"/>
          <a:sy n="62" d="100"/>
        </p:scale>
        <p:origin x="-158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8.xml"/><Relationship Id="rId1" Type="http://schemas.openxmlformats.org/officeDocument/2006/relationships/slide" Target="../slides/slide17.xml"/><Relationship Id="rId6" Type="http://schemas.openxmlformats.org/officeDocument/2006/relationships/slide" Target="../slides/slide22.xml"/><Relationship Id="rId5" Type="http://schemas.openxmlformats.org/officeDocument/2006/relationships/slide" Target="../slides/slide21.xml"/><Relationship Id="rId4"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4304C-A6B1-4CAE-A2CE-0D6CCD3D4EB9}" type="doc">
      <dgm:prSet loTypeId="urn:microsoft.com/office/officeart/2011/layout/HexagonRadial" loCatId="cycle" qsTypeId="urn:microsoft.com/office/officeart/2005/8/quickstyle/simple5" qsCatId="simple" csTypeId="urn:microsoft.com/office/officeart/2005/8/colors/accent1_5" csCatId="accent1" phldr="1"/>
      <dgm:spPr/>
      <dgm:t>
        <a:bodyPr/>
        <a:lstStyle/>
        <a:p>
          <a:endParaRPr lang="ru-RU"/>
        </a:p>
      </dgm:t>
    </dgm:pt>
    <dgm:pt modelId="{013B362E-E0BA-4894-B619-733CCF214850}">
      <dgm:prSet phldrT="[Текст]"/>
      <dgm:spPr/>
      <dgm:t>
        <a:bodyPr/>
        <a:lstStyle/>
        <a:p>
          <a:r>
            <a:rPr lang="en-US" dirty="0" smtClean="0"/>
            <a:t>Symbols of London</a:t>
          </a:r>
          <a:endParaRPr lang="ru-RU" dirty="0"/>
        </a:p>
      </dgm:t>
    </dgm:pt>
    <dgm:pt modelId="{749FC9FF-742F-45D9-8628-4862265E8F9D}" type="parTrans" cxnId="{EC248C97-4822-410F-9BA5-AF08B41E49FE}">
      <dgm:prSet/>
      <dgm:spPr/>
      <dgm:t>
        <a:bodyPr/>
        <a:lstStyle/>
        <a:p>
          <a:endParaRPr lang="ru-RU"/>
        </a:p>
      </dgm:t>
    </dgm:pt>
    <dgm:pt modelId="{A248FB43-1A52-4AD6-BDF0-45FE0324888E}" type="sibTrans" cxnId="{EC248C97-4822-410F-9BA5-AF08B41E49FE}">
      <dgm:prSet/>
      <dgm:spPr/>
      <dgm:t>
        <a:bodyPr/>
        <a:lstStyle/>
        <a:p>
          <a:endParaRPr lang="ru-RU"/>
        </a:p>
      </dgm:t>
    </dgm:pt>
    <dgm:pt modelId="{578B1F6C-68DD-44C5-87D0-58D9B9704CAA}">
      <dgm:prSet phldrT="[Текст]"/>
      <dgm:spPr/>
      <dgm:t>
        <a:bodyPr/>
        <a:lstStyle/>
        <a:p>
          <a:r>
            <a:rPr lang="en-US" dirty="0" smtClean="0"/>
            <a:t>  </a:t>
          </a:r>
          <a:r>
            <a:rPr lang="en-US" dirty="0" smtClean="0">
              <a:hlinkClick xmlns:r="http://schemas.openxmlformats.org/officeDocument/2006/relationships" r:id="rId1" action="ppaction://hlinksldjump"/>
            </a:rPr>
            <a:t>Trafalgar Square</a:t>
          </a:r>
          <a:endParaRPr lang="ru-RU" dirty="0"/>
        </a:p>
      </dgm:t>
    </dgm:pt>
    <dgm:pt modelId="{EE0BED8F-FE27-4C84-8B9E-97B6FF448C42}" type="parTrans" cxnId="{45CBD6CF-DB21-4AE5-ABD3-80FE7E76139E}">
      <dgm:prSet/>
      <dgm:spPr/>
      <dgm:t>
        <a:bodyPr/>
        <a:lstStyle/>
        <a:p>
          <a:endParaRPr lang="ru-RU"/>
        </a:p>
      </dgm:t>
    </dgm:pt>
    <dgm:pt modelId="{035720CD-04CA-4DF0-A980-C17576768BA5}" type="sibTrans" cxnId="{45CBD6CF-DB21-4AE5-ABD3-80FE7E76139E}">
      <dgm:prSet/>
      <dgm:spPr/>
      <dgm:t>
        <a:bodyPr/>
        <a:lstStyle/>
        <a:p>
          <a:endParaRPr lang="ru-RU"/>
        </a:p>
      </dgm:t>
    </dgm:pt>
    <dgm:pt modelId="{3F1C97CA-DC00-42A9-9859-435F69DEB476}">
      <dgm:prSet phldrT="[Текст]"/>
      <dgm:spPr/>
      <dgm:t>
        <a:bodyPr/>
        <a:lstStyle/>
        <a:p>
          <a:r>
            <a:rPr lang="en-US" dirty="0" smtClean="0">
              <a:hlinkClick xmlns:r="http://schemas.openxmlformats.org/officeDocument/2006/relationships" r:id="rId2" action="ppaction://hlinksldjump"/>
            </a:rPr>
            <a:t>Red telephone kiosk</a:t>
          </a:r>
          <a:endParaRPr lang="ru-RU" dirty="0"/>
        </a:p>
      </dgm:t>
    </dgm:pt>
    <dgm:pt modelId="{D486ED7A-28BE-4F2D-9B63-C6E145880C4A}" type="parTrans" cxnId="{4E178F74-23C8-4C14-8B09-D8A156817514}">
      <dgm:prSet/>
      <dgm:spPr/>
      <dgm:t>
        <a:bodyPr/>
        <a:lstStyle/>
        <a:p>
          <a:endParaRPr lang="ru-RU"/>
        </a:p>
      </dgm:t>
    </dgm:pt>
    <dgm:pt modelId="{A9D1C4AC-24A8-4593-835F-08F691959906}" type="sibTrans" cxnId="{4E178F74-23C8-4C14-8B09-D8A156817514}">
      <dgm:prSet/>
      <dgm:spPr/>
      <dgm:t>
        <a:bodyPr/>
        <a:lstStyle/>
        <a:p>
          <a:endParaRPr lang="ru-RU"/>
        </a:p>
      </dgm:t>
    </dgm:pt>
    <dgm:pt modelId="{009D00B0-41D2-4683-8570-0E2F98C45EDF}">
      <dgm:prSet phldrT="[Текст]"/>
      <dgm:spPr/>
      <dgm:t>
        <a:bodyPr/>
        <a:lstStyle/>
        <a:p>
          <a:r>
            <a:rPr lang="en-US" dirty="0" smtClean="0">
              <a:hlinkClick xmlns:r="http://schemas.openxmlformats.org/officeDocument/2006/relationships" r:id="rId3" action="ppaction://hlinksldjump"/>
            </a:rPr>
            <a:t>Big Ben</a:t>
          </a:r>
          <a:endParaRPr lang="ru-RU" dirty="0"/>
        </a:p>
      </dgm:t>
    </dgm:pt>
    <dgm:pt modelId="{98BD56E4-81EF-45A8-8687-2B30F4432981}" type="parTrans" cxnId="{5EC38EC0-0DD8-4A32-AC99-DCCD8D574856}">
      <dgm:prSet/>
      <dgm:spPr/>
      <dgm:t>
        <a:bodyPr/>
        <a:lstStyle/>
        <a:p>
          <a:endParaRPr lang="ru-RU"/>
        </a:p>
      </dgm:t>
    </dgm:pt>
    <dgm:pt modelId="{B67B2E49-49A3-4A0A-BDD6-064AC9B8ADF0}" type="sibTrans" cxnId="{5EC38EC0-0DD8-4A32-AC99-DCCD8D574856}">
      <dgm:prSet/>
      <dgm:spPr/>
      <dgm:t>
        <a:bodyPr/>
        <a:lstStyle/>
        <a:p>
          <a:endParaRPr lang="ru-RU"/>
        </a:p>
      </dgm:t>
    </dgm:pt>
    <dgm:pt modelId="{FD66ECE6-E47C-448D-AD51-ACB4961A9EEE}">
      <dgm:prSet phldrT="[Текст]"/>
      <dgm:spPr/>
      <dgm:t>
        <a:bodyPr/>
        <a:lstStyle/>
        <a:p>
          <a:r>
            <a:rPr lang="en-US" dirty="0" smtClean="0">
              <a:hlinkClick xmlns:r="http://schemas.openxmlformats.org/officeDocument/2006/relationships" r:id="rId4" action="ppaction://hlinksldjump"/>
            </a:rPr>
            <a:t>London Eye</a:t>
          </a:r>
          <a:endParaRPr lang="ru-RU" dirty="0"/>
        </a:p>
      </dgm:t>
    </dgm:pt>
    <dgm:pt modelId="{CF19B40F-A70A-496E-A562-5DA0D332F5B8}" type="parTrans" cxnId="{28249E37-FC96-4CD7-84BC-FC1361E5D135}">
      <dgm:prSet/>
      <dgm:spPr/>
      <dgm:t>
        <a:bodyPr/>
        <a:lstStyle/>
        <a:p>
          <a:endParaRPr lang="ru-RU"/>
        </a:p>
      </dgm:t>
    </dgm:pt>
    <dgm:pt modelId="{5672754A-2A68-412D-A2B9-C495DAC0D2F8}" type="sibTrans" cxnId="{28249E37-FC96-4CD7-84BC-FC1361E5D135}">
      <dgm:prSet/>
      <dgm:spPr/>
      <dgm:t>
        <a:bodyPr/>
        <a:lstStyle/>
        <a:p>
          <a:endParaRPr lang="ru-RU"/>
        </a:p>
      </dgm:t>
    </dgm:pt>
    <dgm:pt modelId="{08755099-6421-4076-89A6-A21618000942}">
      <dgm:prSet phldrT="[Текст]"/>
      <dgm:spPr/>
      <dgm:t>
        <a:bodyPr/>
        <a:lstStyle/>
        <a:p>
          <a:r>
            <a:rPr lang="en-US" dirty="0" smtClean="0">
              <a:hlinkClick xmlns:r="http://schemas.openxmlformats.org/officeDocument/2006/relationships" r:id="rId5" action="ppaction://hlinksldjump"/>
            </a:rPr>
            <a:t>The Tower of London</a:t>
          </a:r>
          <a:endParaRPr lang="ru-RU" dirty="0"/>
        </a:p>
      </dgm:t>
    </dgm:pt>
    <dgm:pt modelId="{CB091D06-457B-4321-9A64-9460A707A4C0}" type="parTrans" cxnId="{2F559844-6A3E-4B3A-BCF8-97C970B716F4}">
      <dgm:prSet/>
      <dgm:spPr/>
      <dgm:t>
        <a:bodyPr/>
        <a:lstStyle/>
        <a:p>
          <a:endParaRPr lang="ru-RU"/>
        </a:p>
      </dgm:t>
    </dgm:pt>
    <dgm:pt modelId="{90A2EA16-6D2D-4CAF-9133-26999D7A4EB3}" type="sibTrans" cxnId="{2F559844-6A3E-4B3A-BCF8-97C970B716F4}">
      <dgm:prSet/>
      <dgm:spPr/>
      <dgm:t>
        <a:bodyPr/>
        <a:lstStyle/>
        <a:p>
          <a:endParaRPr lang="ru-RU"/>
        </a:p>
      </dgm:t>
    </dgm:pt>
    <dgm:pt modelId="{F19B056A-06E9-4A9D-85D3-AA3B9BBBF105}">
      <dgm:prSet phldrT="[Текст]"/>
      <dgm:spPr/>
      <dgm:t>
        <a:bodyPr/>
        <a:lstStyle/>
        <a:p>
          <a:r>
            <a:rPr lang="en-US" dirty="0" smtClean="0">
              <a:hlinkClick xmlns:r="http://schemas.openxmlformats.org/officeDocument/2006/relationships" r:id="rId6" action="ppaction://hlinksldjump"/>
            </a:rPr>
            <a:t>Double-decker bus</a:t>
          </a:r>
          <a:endParaRPr lang="ru-RU" dirty="0"/>
        </a:p>
      </dgm:t>
    </dgm:pt>
    <dgm:pt modelId="{1CF799ED-A407-4B03-AABD-7356E8780FB9}" type="parTrans" cxnId="{1A9D1C7C-9DA8-4581-BD04-1D1F3DB40DEA}">
      <dgm:prSet/>
      <dgm:spPr/>
      <dgm:t>
        <a:bodyPr/>
        <a:lstStyle/>
        <a:p>
          <a:endParaRPr lang="ru-RU"/>
        </a:p>
      </dgm:t>
    </dgm:pt>
    <dgm:pt modelId="{96BFE31B-784F-419C-AC27-BF12D04A6E96}" type="sibTrans" cxnId="{1A9D1C7C-9DA8-4581-BD04-1D1F3DB40DEA}">
      <dgm:prSet/>
      <dgm:spPr/>
      <dgm:t>
        <a:bodyPr/>
        <a:lstStyle/>
        <a:p>
          <a:endParaRPr lang="ru-RU"/>
        </a:p>
      </dgm:t>
    </dgm:pt>
    <dgm:pt modelId="{F15F304F-8E5E-4BB3-8374-29A8E997011B}" type="pres">
      <dgm:prSet presAssocID="{3D64304C-A6B1-4CAE-A2CE-0D6CCD3D4EB9}" presName="Name0" presStyleCnt="0">
        <dgm:presLayoutVars>
          <dgm:chMax val="1"/>
          <dgm:chPref val="1"/>
          <dgm:dir/>
          <dgm:animOne val="branch"/>
          <dgm:animLvl val="lvl"/>
        </dgm:presLayoutVars>
      </dgm:prSet>
      <dgm:spPr/>
    </dgm:pt>
    <dgm:pt modelId="{AFD2328B-7EF1-4FC6-9A07-D500D12D158E}" type="pres">
      <dgm:prSet presAssocID="{013B362E-E0BA-4894-B619-733CCF214850}" presName="Parent" presStyleLbl="node0" presStyleIdx="0" presStyleCnt="1">
        <dgm:presLayoutVars>
          <dgm:chMax val="6"/>
          <dgm:chPref val="6"/>
        </dgm:presLayoutVars>
      </dgm:prSet>
      <dgm:spPr/>
      <dgm:t>
        <a:bodyPr/>
        <a:lstStyle/>
        <a:p>
          <a:endParaRPr lang="ru-RU"/>
        </a:p>
      </dgm:t>
    </dgm:pt>
    <dgm:pt modelId="{F213E63D-D446-41D7-A196-0C4A79D12910}" type="pres">
      <dgm:prSet presAssocID="{578B1F6C-68DD-44C5-87D0-58D9B9704CAA}" presName="Accent1" presStyleCnt="0"/>
      <dgm:spPr/>
    </dgm:pt>
    <dgm:pt modelId="{2649A831-7668-4FF6-BE24-5DE4C891F3D8}" type="pres">
      <dgm:prSet presAssocID="{578B1F6C-68DD-44C5-87D0-58D9B9704CAA}" presName="Accent" presStyleLbl="bgShp" presStyleIdx="0" presStyleCnt="6"/>
      <dgm:spPr/>
    </dgm:pt>
    <dgm:pt modelId="{E7FF4ED8-A0FB-4529-B355-7B1987B49D73}" type="pres">
      <dgm:prSet presAssocID="{578B1F6C-68DD-44C5-87D0-58D9B9704CAA}" presName="Child1" presStyleLbl="node1" presStyleIdx="0" presStyleCnt="6" custScaleX="122679">
        <dgm:presLayoutVars>
          <dgm:chMax val="0"/>
          <dgm:chPref val="0"/>
          <dgm:bulletEnabled val="1"/>
        </dgm:presLayoutVars>
      </dgm:prSet>
      <dgm:spPr/>
      <dgm:t>
        <a:bodyPr/>
        <a:lstStyle/>
        <a:p>
          <a:endParaRPr lang="ru-RU"/>
        </a:p>
      </dgm:t>
    </dgm:pt>
    <dgm:pt modelId="{85DAC544-1F44-4E82-A266-009FDEA3F87E}" type="pres">
      <dgm:prSet presAssocID="{3F1C97CA-DC00-42A9-9859-435F69DEB476}" presName="Accent2" presStyleCnt="0"/>
      <dgm:spPr/>
    </dgm:pt>
    <dgm:pt modelId="{F52B2783-4067-466C-9FFE-E8FD55A060D9}" type="pres">
      <dgm:prSet presAssocID="{3F1C97CA-DC00-42A9-9859-435F69DEB476}" presName="Accent" presStyleLbl="bgShp" presStyleIdx="1" presStyleCnt="6"/>
      <dgm:spPr/>
    </dgm:pt>
    <dgm:pt modelId="{36423C62-9BD3-445C-A133-CECCA39DE646}" type="pres">
      <dgm:prSet presAssocID="{3F1C97CA-DC00-42A9-9859-435F69DEB476}" presName="Child2" presStyleLbl="node1" presStyleIdx="1" presStyleCnt="6">
        <dgm:presLayoutVars>
          <dgm:chMax val="0"/>
          <dgm:chPref val="0"/>
          <dgm:bulletEnabled val="1"/>
        </dgm:presLayoutVars>
      </dgm:prSet>
      <dgm:spPr/>
      <dgm:t>
        <a:bodyPr/>
        <a:lstStyle/>
        <a:p>
          <a:endParaRPr lang="ru-RU"/>
        </a:p>
      </dgm:t>
    </dgm:pt>
    <dgm:pt modelId="{44460CC1-6C34-4563-A4BA-18DC4386353E}" type="pres">
      <dgm:prSet presAssocID="{009D00B0-41D2-4683-8570-0E2F98C45EDF}" presName="Accent3" presStyleCnt="0"/>
      <dgm:spPr/>
    </dgm:pt>
    <dgm:pt modelId="{F7F72015-BABF-4BAF-BB36-5010F4B2C59B}" type="pres">
      <dgm:prSet presAssocID="{009D00B0-41D2-4683-8570-0E2F98C45EDF}" presName="Accent" presStyleLbl="bgShp" presStyleIdx="2" presStyleCnt="6"/>
      <dgm:spPr/>
    </dgm:pt>
    <dgm:pt modelId="{7C5E5690-22E5-49A7-834A-5A19348766F0}" type="pres">
      <dgm:prSet presAssocID="{009D00B0-41D2-4683-8570-0E2F98C45EDF}" presName="Child3" presStyleLbl="node1" presStyleIdx="2" presStyleCnt="6">
        <dgm:presLayoutVars>
          <dgm:chMax val="0"/>
          <dgm:chPref val="0"/>
          <dgm:bulletEnabled val="1"/>
        </dgm:presLayoutVars>
      </dgm:prSet>
      <dgm:spPr/>
    </dgm:pt>
    <dgm:pt modelId="{9A49CF27-4053-4C22-8567-1CA126981104}" type="pres">
      <dgm:prSet presAssocID="{FD66ECE6-E47C-448D-AD51-ACB4961A9EEE}" presName="Accent4" presStyleCnt="0"/>
      <dgm:spPr/>
    </dgm:pt>
    <dgm:pt modelId="{E8B4CF2F-1731-4538-BF77-C865B603EC89}" type="pres">
      <dgm:prSet presAssocID="{FD66ECE6-E47C-448D-AD51-ACB4961A9EEE}" presName="Accent" presStyleLbl="bgShp" presStyleIdx="3" presStyleCnt="6"/>
      <dgm:spPr/>
    </dgm:pt>
    <dgm:pt modelId="{E68FF3AD-5164-4CFB-B190-64AA44089E22}" type="pres">
      <dgm:prSet presAssocID="{FD66ECE6-E47C-448D-AD51-ACB4961A9EEE}" presName="Child4" presStyleLbl="node1" presStyleIdx="3" presStyleCnt="6">
        <dgm:presLayoutVars>
          <dgm:chMax val="0"/>
          <dgm:chPref val="0"/>
          <dgm:bulletEnabled val="1"/>
        </dgm:presLayoutVars>
      </dgm:prSet>
      <dgm:spPr/>
      <dgm:t>
        <a:bodyPr/>
        <a:lstStyle/>
        <a:p>
          <a:endParaRPr lang="ru-RU"/>
        </a:p>
      </dgm:t>
    </dgm:pt>
    <dgm:pt modelId="{1B4095F0-B8E9-460C-9DFB-E46F9EEA7595}" type="pres">
      <dgm:prSet presAssocID="{08755099-6421-4076-89A6-A21618000942}" presName="Accent5" presStyleCnt="0"/>
      <dgm:spPr/>
    </dgm:pt>
    <dgm:pt modelId="{0F2334A1-46AF-4D64-898A-CAB6AC5ED509}" type="pres">
      <dgm:prSet presAssocID="{08755099-6421-4076-89A6-A21618000942}" presName="Accent" presStyleLbl="bgShp" presStyleIdx="4" presStyleCnt="6"/>
      <dgm:spPr/>
    </dgm:pt>
    <dgm:pt modelId="{7576EC04-BFC3-496B-99FC-0D042CC12AB2}" type="pres">
      <dgm:prSet presAssocID="{08755099-6421-4076-89A6-A21618000942}" presName="Child5" presStyleLbl="node1" presStyleIdx="4" presStyleCnt="6">
        <dgm:presLayoutVars>
          <dgm:chMax val="0"/>
          <dgm:chPref val="0"/>
          <dgm:bulletEnabled val="1"/>
        </dgm:presLayoutVars>
      </dgm:prSet>
      <dgm:spPr/>
    </dgm:pt>
    <dgm:pt modelId="{D1D6A582-ECA8-4C6F-8FFD-0B534939AD0C}" type="pres">
      <dgm:prSet presAssocID="{F19B056A-06E9-4A9D-85D3-AA3B9BBBF105}" presName="Accent6" presStyleCnt="0"/>
      <dgm:spPr/>
    </dgm:pt>
    <dgm:pt modelId="{A7784FA9-9F24-4A30-AD9F-A2C8E4798B19}" type="pres">
      <dgm:prSet presAssocID="{F19B056A-06E9-4A9D-85D3-AA3B9BBBF105}" presName="Accent" presStyleLbl="bgShp" presStyleIdx="5" presStyleCnt="6"/>
      <dgm:spPr/>
    </dgm:pt>
    <dgm:pt modelId="{22523CF2-7CAC-4FFB-AFA5-6A69C5982758}" type="pres">
      <dgm:prSet presAssocID="{F19B056A-06E9-4A9D-85D3-AA3B9BBBF105}" presName="Child6" presStyleLbl="node1" presStyleIdx="5" presStyleCnt="6">
        <dgm:presLayoutVars>
          <dgm:chMax val="0"/>
          <dgm:chPref val="0"/>
          <dgm:bulletEnabled val="1"/>
        </dgm:presLayoutVars>
      </dgm:prSet>
      <dgm:spPr/>
      <dgm:t>
        <a:bodyPr/>
        <a:lstStyle/>
        <a:p>
          <a:endParaRPr lang="ru-RU"/>
        </a:p>
      </dgm:t>
    </dgm:pt>
  </dgm:ptLst>
  <dgm:cxnLst>
    <dgm:cxn modelId="{28249E37-FC96-4CD7-84BC-FC1361E5D135}" srcId="{013B362E-E0BA-4894-B619-733CCF214850}" destId="{FD66ECE6-E47C-448D-AD51-ACB4961A9EEE}" srcOrd="3" destOrd="0" parTransId="{CF19B40F-A70A-496E-A562-5DA0D332F5B8}" sibTransId="{5672754A-2A68-412D-A2B9-C495DAC0D2F8}"/>
    <dgm:cxn modelId="{B8F9F887-46CE-4C30-AFED-195E522203D8}" type="presOf" srcId="{08755099-6421-4076-89A6-A21618000942}" destId="{7576EC04-BFC3-496B-99FC-0D042CC12AB2}" srcOrd="0" destOrd="0" presId="urn:microsoft.com/office/officeart/2011/layout/HexagonRadial"/>
    <dgm:cxn modelId="{4E178F74-23C8-4C14-8B09-D8A156817514}" srcId="{013B362E-E0BA-4894-B619-733CCF214850}" destId="{3F1C97CA-DC00-42A9-9859-435F69DEB476}" srcOrd="1" destOrd="0" parTransId="{D486ED7A-28BE-4F2D-9B63-C6E145880C4A}" sibTransId="{A9D1C4AC-24A8-4593-835F-08F691959906}"/>
    <dgm:cxn modelId="{D39C60E6-F1FC-477B-BDB8-C3FA30579E30}" type="presOf" srcId="{FD66ECE6-E47C-448D-AD51-ACB4961A9EEE}" destId="{E68FF3AD-5164-4CFB-B190-64AA44089E22}" srcOrd="0" destOrd="0" presId="urn:microsoft.com/office/officeart/2011/layout/HexagonRadial"/>
    <dgm:cxn modelId="{AB1F64CD-D8AD-4423-B264-B18F3692246A}" type="presOf" srcId="{3F1C97CA-DC00-42A9-9859-435F69DEB476}" destId="{36423C62-9BD3-445C-A133-CECCA39DE646}" srcOrd="0" destOrd="0" presId="urn:microsoft.com/office/officeart/2011/layout/HexagonRadial"/>
    <dgm:cxn modelId="{C9571ED9-5FBC-4814-88CD-3C975D4E32DE}" type="presOf" srcId="{009D00B0-41D2-4683-8570-0E2F98C45EDF}" destId="{7C5E5690-22E5-49A7-834A-5A19348766F0}" srcOrd="0" destOrd="0" presId="urn:microsoft.com/office/officeart/2011/layout/HexagonRadial"/>
    <dgm:cxn modelId="{DE3056A8-E18D-4618-B199-D3F9489803EF}" type="presOf" srcId="{578B1F6C-68DD-44C5-87D0-58D9B9704CAA}" destId="{E7FF4ED8-A0FB-4529-B355-7B1987B49D73}" srcOrd="0" destOrd="0" presId="urn:microsoft.com/office/officeart/2011/layout/HexagonRadial"/>
    <dgm:cxn modelId="{3F87EF48-CC9A-49BB-BCA6-92843E63671C}" type="presOf" srcId="{F19B056A-06E9-4A9D-85D3-AA3B9BBBF105}" destId="{22523CF2-7CAC-4FFB-AFA5-6A69C5982758}" srcOrd="0" destOrd="0" presId="urn:microsoft.com/office/officeart/2011/layout/HexagonRadial"/>
    <dgm:cxn modelId="{5EC38EC0-0DD8-4A32-AC99-DCCD8D574856}" srcId="{013B362E-E0BA-4894-B619-733CCF214850}" destId="{009D00B0-41D2-4683-8570-0E2F98C45EDF}" srcOrd="2" destOrd="0" parTransId="{98BD56E4-81EF-45A8-8687-2B30F4432981}" sibTransId="{B67B2E49-49A3-4A0A-BDD6-064AC9B8ADF0}"/>
    <dgm:cxn modelId="{6402BBCE-899A-4EB2-9BC2-C1B4DE165BD2}" type="presOf" srcId="{3D64304C-A6B1-4CAE-A2CE-0D6CCD3D4EB9}" destId="{F15F304F-8E5E-4BB3-8374-29A8E997011B}" srcOrd="0" destOrd="0" presId="urn:microsoft.com/office/officeart/2011/layout/HexagonRadial"/>
    <dgm:cxn modelId="{45CBD6CF-DB21-4AE5-ABD3-80FE7E76139E}" srcId="{013B362E-E0BA-4894-B619-733CCF214850}" destId="{578B1F6C-68DD-44C5-87D0-58D9B9704CAA}" srcOrd="0" destOrd="0" parTransId="{EE0BED8F-FE27-4C84-8B9E-97B6FF448C42}" sibTransId="{035720CD-04CA-4DF0-A980-C17576768BA5}"/>
    <dgm:cxn modelId="{444CF90E-0C86-495B-AF52-C306DED4A860}" type="presOf" srcId="{013B362E-E0BA-4894-B619-733CCF214850}" destId="{AFD2328B-7EF1-4FC6-9A07-D500D12D158E}" srcOrd="0" destOrd="0" presId="urn:microsoft.com/office/officeart/2011/layout/HexagonRadial"/>
    <dgm:cxn modelId="{1A9D1C7C-9DA8-4581-BD04-1D1F3DB40DEA}" srcId="{013B362E-E0BA-4894-B619-733CCF214850}" destId="{F19B056A-06E9-4A9D-85D3-AA3B9BBBF105}" srcOrd="5" destOrd="0" parTransId="{1CF799ED-A407-4B03-AABD-7356E8780FB9}" sibTransId="{96BFE31B-784F-419C-AC27-BF12D04A6E96}"/>
    <dgm:cxn modelId="{2F559844-6A3E-4B3A-BCF8-97C970B716F4}" srcId="{013B362E-E0BA-4894-B619-733CCF214850}" destId="{08755099-6421-4076-89A6-A21618000942}" srcOrd="4" destOrd="0" parTransId="{CB091D06-457B-4321-9A64-9460A707A4C0}" sibTransId="{90A2EA16-6D2D-4CAF-9133-26999D7A4EB3}"/>
    <dgm:cxn modelId="{EC248C97-4822-410F-9BA5-AF08B41E49FE}" srcId="{3D64304C-A6B1-4CAE-A2CE-0D6CCD3D4EB9}" destId="{013B362E-E0BA-4894-B619-733CCF214850}" srcOrd="0" destOrd="0" parTransId="{749FC9FF-742F-45D9-8628-4862265E8F9D}" sibTransId="{A248FB43-1A52-4AD6-BDF0-45FE0324888E}"/>
    <dgm:cxn modelId="{2BEDFB37-4C58-4448-A64D-146D3F7011D4}" type="presParOf" srcId="{F15F304F-8E5E-4BB3-8374-29A8E997011B}" destId="{AFD2328B-7EF1-4FC6-9A07-D500D12D158E}" srcOrd="0" destOrd="0" presId="urn:microsoft.com/office/officeart/2011/layout/HexagonRadial"/>
    <dgm:cxn modelId="{55F6A18B-7FE8-4FBA-B2A2-3708981245D1}" type="presParOf" srcId="{F15F304F-8E5E-4BB3-8374-29A8E997011B}" destId="{F213E63D-D446-41D7-A196-0C4A79D12910}" srcOrd="1" destOrd="0" presId="urn:microsoft.com/office/officeart/2011/layout/HexagonRadial"/>
    <dgm:cxn modelId="{EAD12D35-8E18-4AD1-9362-A70E217BA46B}" type="presParOf" srcId="{F213E63D-D446-41D7-A196-0C4A79D12910}" destId="{2649A831-7668-4FF6-BE24-5DE4C891F3D8}" srcOrd="0" destOrd="0" presId="urn:microsoft.com/office/officeart/2011/layout/HexagonRadial"/>
    <dgm:cxn modelId="{CFA5C76E-9D9F-47A9-BEB1-550960B8F01F}" type="presParOf" srcId="{F15F304F-8E5E-4BB3-8374-29A8E997011B}" destId="{E7FF4ED8-A0FB-4529-B355-7B1987B49D73}" srcOrd="2" destOrd="0" presId="urn:microsoft.com/office/officeart/2011/layout/HexagonRadial"/>
    <dgm:cxn modelId="{4820B5EB-67F0-4DD3-B8E8-97ABB253F096}" type="presParOf" srcId="{F15F304F-8E5E-4BB3-8374-29A8E997011B}" destId="{85DAC544-1F44-4E82-A266-009FDEA3F87E}" srcOrd="3" destOrd="0" presId="urn:microsoft.com/office/officeart/2011/layout/HexagonRadial"/>
    <dgm:cxn modelId="{5599A3F0-F109-40B4-BF08-3D0675EDC7F5}" type="presParOf" srcId="{85DAC544-1F44-4E82-A266-009FDEA3F87E}" destId="{F52B2783-4067-466C-9FFE-E8FD55A060D9}" srcOrd="0" destOrd="0" presId="urn:microsoft.com/office/officeart/2011/layout/HexagonRadial"/>
    <dgm:cxn modelId="{7C3E69FC-E6F7-4F14-A3CB-D753194B3A35}" type="presParOf" srcId="{F15F304F-8E5E-4BB3-8374-29A8E997011B}" destId="{36423C62-9BD3-445C-A133-CECCA39DE646}" srcOrd="4" destOrd="0" presId="urn:microsoft.com/office/officeart/2011/layout/HexagonRadial"/>
    <dgm:cxn modelId="{53092582-A83D-4CC9-AA38-6F47D0E7722B}" type="presParOf" srcId="{F15F304F-8E5E-4BB3-8374-29A8E997011B}" destId="{44460CC1-6C34-4563-A4BA-18DC4386353E}" srcOrd="5" destOrd="0" presId="urn:microsoft.com/office/officeart/2011/layout/HexagonRadial"/>
    <dgm:cxn modelId="{F767BD8A-0BCB-42A7-936A-01D3912867DB}" type="presParOf" srcId="{44460CC1-6C34-4563-A4BA-18DC4386353E}" destId="{F7F72015-BABF-4BAF-BB36-5010F4B2C59B}" srcOrd="0" destOrd="0" presId="urn:microsoft.com/office/officeart/2011/layout/HexagonRadial"/>
    <dgm:cxn modelId="{5158F190-51D2-48AF-ABDE-3645A900834E}" type="presParOf" srcId="{F15F304F-8E5E-4BB3-8374-29A8E997011B}" destId="{7C5E5690-22E5-49A7-834A-5A19348766F0}" srcOrd="6" destOrd="0" presId="urn:microsoft.com/office/officeart/2011/layout/HexagonRadial"/>
    <dgm:cxn modelId="{111180B1-8297-4FA5-9F4C-F6C7520A95B2}" type="presParOf" srcId="{F15F304F-8E5E-4BB3-8374-29A8E997011B}" destId="{9A49CF27-4053-4C22-8567-1CA126981104}" srcOrd="7" destOrd="0" presId="urn:microsoft.com/office/officeart/2011/layout/HexagonRadial"/>
    <dgm:cxn modelId="{200BEF29-F257-47F0-AEED-C0E472AA20B8}" type="presParOf" srcId="{9A49CF27-4053-4C22-8567-1CA126981104}" destId="{E8B4CF2F-1731-4538-BF77-C865B603EC89}" srcOrd="0" destOrd="0" presId="urn:microsoft.com/office/officeart/2011/layout/HexagonRadial"/>
    <dgm:cxn modelId="{765BB5F8-A4C3-44D8-A117-AB3ED21B1912}" type="presParOf" srcId="{F15F304F-8E5E-4BB3-8374-29A8E997011B}" destId="{E68FF3AD-5164-4CFB-B190-64AA44089E22}" srcOrd="8" destOrd="0" presId="urn:microsoft.com/office/officeart/2011/layout/HexagonRadial"/>
    <dgm:cxn modelId="{8800BFFD-5E4C-4B5E-A614-350F3C8E9935}" type="presParOf" srcId="{F15F304F-8E5E-4BB3-8374-29A8E997011B}" destId="{1B4095F0-B8E9-460C-9DFB-E46F9EEA7595}" srcOrd="9" destOrd="0" presId="urn:microsoft.com/office/officeart/2011/layout/HexagonRadial"/>
    <dgm:cxn modelId="{B2883C4C-EE2B-41D1-8890-036D09FF960A}" type="presParOf" srcId="{1B4095F0-B8E9-460C-9DFB-E46F9EEA7595}" destId="{0F2334A1-46AF-4D64-898A-CAB6AC5ED509}" srcOrd="0" destOrd="0" presId="urn:microsoft.com/office/officeart/2011/layout/HexagonRadial"/>
    <dgm:cxn modelId="{803A21A8-269B-446B-9309-BE99C5FD388A}" type="presParOf" srcId="{F15F304F-8E5E-4BB3-8374-29A8E997011B}" destId="{7576EC04-BFC3-496B-99FC-0D042CC12AB2}" srcOrd="10" destOrd="0" presId="urn:microsoft.com/office/officeart/2011/layout/HexagonRadial"/>
    <dgm:cxn modelId="{9669BEE4-3D8F-4832-B844-2E9B7BF5C654}" type="presParOf" srcId="{F15F304F-8E5E-4BB3-8374-29A8E997011B}" destId="{D1D6A582-ECA8-4C6F-8FFD-0B534939AD0C}" srcOrd="11" destOrd="0" presId="urn:microsoft.com/office/officeart/2011/layout/HexagonRadial"/>
    <dgm:cxn modelId="{2325F12B-18C1-48DF-A9F4-1E08C765C8C4}" type="presParOf" srcId="{D1D6A582-ECA8-4C6F-8FFD-0B534939AD0C}" destId="{A7784FA9-9F24-4A30-AD9F-A2C8E4798B19}" srcOrd="0" destOrd="0" presId="urn:microsoft.com/office/officeart/2011/layout/HexagonRadial"/>
    <dgm:cxn modelId="{35022A03-360E-406C-AE15-E2466625344E}" type="presParOf" srcId="{F15F304F-8E5E-4BB3-8374-29A8E997011B}" destId="{22523CF2-7CAC-4FFB-AFA5-6A69C598275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2328B-7EF1-4FC6-9A07-D500D12D158E}">
      <dsp:nvSpPr>
        <dsp:cNvPr id="0" name=""/>
        <dsp:cNvSpPr/>
      </dsp:nvSpPr>
      <dsp:spPr>
        <a:xfrm>
          <a:off x="2956019" y="1928071"/>
          <a:ext cx="2450663" cy="2119922"/>
        </a:xfrm>
        <a:prstGeom prst="hexagon">
          <a:avLst>
            <a:gd name="adj" fmla="val 28570"/>
            <a:gd name="vf" fmla="val 115470"/>
          </a:avLst>
        </a:prstGeom>
        <a:gradFill rotWithShape="0">
          <a:gsLst>
            <a:gs pos="0">
              <a:schemeClr val="accent1">
                <a:alpha val="80000"/>
                <a:hueOff val="0"/>
                <a:satOff val="0"/>
                <a:lumOff val="0"/>
                <a:alphaOff val="0"/>
                <a:shade val="51000"/>
                <a:satMod val="130000"/>
              </a:schemeClr>
            </a:gs>
            <a:gs pos="80000">
              <a:schemeClr val="accent1">
                <a:alpha val="80000"/>
                <a:hueOff val="0"/>
                <a:satOff val="0"/>
                <a:lumOff val="0"/>
                <a:alphaOff val="0"/>
                <a:shade val="93000"/>
                <a:satMod val="130000"/>
              </a:schemeClr>
            </a:gs>
            <a:gs pos="100000">
              <a:schemeClr val="accent1">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Symbols of London</a:t>
          </a:r>
          <a:endParaRPr lang="ru-RU" sz="2300" kern="1200" dirty="0"/>
        </a:p>
      </dsp:txBody>
      <dsp:txXfrm>
        <a:off x="3362128" y="2279372"/>
        <a:ext cx="1638445" cy="1417320"/>
      </dsp:txXfrm>
    </dsp:sp>
    <dsp:sp modelId="{F52B2783-4067-466C-9FFE-E8FD55A060D9}">
      <dsp:nvSpPr>
        <dsp:cNvPr id="0" name=""/>
        <dsp:cNvSpPr/>
      </dsp:nvSpPr>
      <dsp:spPr>
        <a:xfrm>
          <a:off x="4490605" y="913831"/>
          <a:ext cx="924627" cy="79668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FF4ED8-A0FB-4529-B355-7B1987B49D73}">
      <dsp:nvSpPr>
        <dsp:cNvPr id="0" name=""/>
        <dsp:cNvSpPr/>
      </dsp:nvSpPr>
      <dsp:spPr>
        <a:xfrm>
          <a:off x="2954029" y="0"/>
          <a:ext cx="2463763" cy="1737416"/>
        </a:xfrm>
        <a:prstGeom prst="hexagon">
          <a:avLst>
            <a:gd name="adj" fmla="val 28570"/>
            <a:gd name="vf" fmla="val 11547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  </a:t>
          </a:r>
          <a:r>
            <a:rPr lang="en-US" sz="2300" kern="1200" dirty="0" smtClean="0">
              <a:hlinkClick xmlns:r="http://schemas.openxmlformats.org/officeDocument/2006/relationships" r:id="" action="ppaction://hlinksldjump"/>
            </a:rPr>
            <a:t>Trafalgar Square</a:t>
          </a:r>
          <a:endParaRPr lang="ru-RU" sz="2300" kern="1200" dirty="0"/>
        </a:p>
      </dsp:txBody>
      <dsp:txXfrm>
        <a:off x="3324803" y="261465"/>
        <a:ext cx="1722215" cy="1214486"/>
      </dsp:txXfrm>
    </dsp:sp>
    <dsp:sp modelId="{F7F72015-BABF-4BAF-BB36-5010F4B2C59B}">
      <dsp:nvSpPr>
        <dsp:cNvPr id="0" name=""/>
        <dsp:cNvSpPr/>
      </dsp:nvSpPr>
      <dsp:spPr>
        <a:xfrm>
          <a:off x="5569718" y="2403216"/>
          <a:ext cx="924627" cy="79668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6423C62-9BD3-445C-A133-CECCA39DE646}">
      <dsp:nvSpPr>
        <dsp:cNvPr id="0" name=""/>
        <dsp:cNvSpPr/>
      </dsp:nvSpPr>
      <dsp:spPr>
        <a:xfrm>
          <a:off x="5023606" y="1068627"/>
          <a:ext cx="2008300" cy="1737416"/>
        </a:xfrm>
        <a:prstGeom prst="hexagon">
          <a:avLst>
            <a:gd name="adj" fmla="val 28570"/>
            <a:gd name="vf" fmla="val 115470"/>
          </a:avLst>
        </a:prstGeom>
        <a:gradFill rotWithShape="0">
          <a:gsLst>
            <a:gs pos="0">
              <a:schemeClr val="accent1">
                <a:alpha val="90000"/>
                <a:hueOff val="0"/>
                <a:satOff val="0"/>
                <a:lumOff val="0"/>
                <a:alphaOff val="-8000"/>
                <a:shade val="51000"/>
                <a:satMod val="130000"/>
              </a:schemeClr>
            </a:gs>
            <a:gs pos="80000">
              <a:schemeClr val="accent1">
                <a:alpha val="90000"/>
                <a:hueOff val="0"/>
                <a:satOff val="0"/>
                <a:lumOff val="0"/>
                <a:alphaOff val="-8000"/>
                <a:shade val="93000"/>
                <a:satMod val="130000"/>
              </a:schemeClr>
            </a:gs>
            <a:gs pos="100000">
              <a:schemeClr val="accent1">
                <a:alpha val="90000"/>
                <a:hueOff val="0"/>
                <a:satOff val="0"/>
                <a:lumOff val="0"/>
                <a:alphaOff val="-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Red telephone kiosk</a:t>
          </a:r>
          <a:endParaRPr lang="ru-RU" sz="2300" kern="1200" dirty="0"/>
        </a:p>
      </dsp:txBody>
      <dsp:txXfrm>
        <a:off x="5356424" y="1356554"/>
        <a:ext cx="1342664" cy="1161562"/>
      </dsp:txXfrm>
    </dsp:sp>
    <dsp:sp modelId="{E8B4CF2F-1731-4538-BF77-C865B603EC89}">
      <dsp:nvSpPr>
        <dsp:cNvPr id="0" name=""/>
        <dsp:cNvSpPr/>
      </dsp:nvSpPr>
      <dsp:spPr>
        <a:xfrm>
          <a:off x="4820096" y="4084452"/>
          <a:ext cx="924627" cy="79668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5E5690-22E5-49A7-834A-5A19348766F0}">
      <dsp:nvSpPr>
        <dsp:cNvPr id="0" name=""/>
        <dsp:cNvSpPr/>
      </dsp:nvSpPr>
      <dsp:spPr>
        <a:xfrm>
          <a:off x="5023606" y="3169424"/>
          <a:ext cx="2008300" cy="1737416"/>
        </a:xfrm>
        <a:prstGeom prst="hexagon">
          <a:avLst>
            <a:gd name="adj" fmla="val 28570"/>
            <a:gd name="vf" fmla="val 115470"/>
          </a:avLst>
        </a:prstGeom>
        <a:gradFill rotWithShape="0">
          <a:gsLst>
            <a:gs pos="0">
              <a:schemeClr val="accent1">
                <a:alpha val="90000"/>
                <a:hueOff val="0"/>
                <a:satOff val="0"/>
                <a:lumOff val="0"/>
                <a:alphaOff val="-16000"/>
                <a:shade val="51000"/>
                <a:satMod val="130000"/>
              </a:schemeClr>
            </a:gs>
            <a:gs pos="80000">
              <a:schemeClr val="accent1">
                <a:alpha val="90000"/>
                <a:hueOff val="0"/>
                <a:satOff val="0"/>
                <a:lumOff val="0"/>
                <a:alphaOff val="-16000"/>
                <a:shade val="93000"/>
                <a:satMod val="130000"/>
              </a:schemeClr>
            </a:gs>
            <a:gs pos="100000">
              <a:schemeClr val="accent1">
                <a:alpha val="90000"/>
                <a:hueOff val="0"/>
                <a:satOff val="0"/>
                <a:lumOff val="0"/>
                <a:alphaOff val="-1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Big Ben</a:t>
          </a:r>
          <a:endParaRPr lang="ru-RU" sz="2300" kern="1200" dirty="0"/>
        </a:p>
      </dsp:txBody>
      <dsp:txXfrm>
        <a:off x="5356424" y="3457351"/>
        <a:ext cx="1342664" cy="1161562"/>
      </dsp:txXfrm>
    </dsp:sp>
    <dsp:sp modelId="{0F2334A1-46AF-4D64-898A-CAB6AC5ED509}">
      <dsp:nvSpPr>
        <dsp:cNvPr id="0" name=""/>
        <dsp:cNvSpPr/>
      </dsp:nvSpPr>
      <dsp:spPr>
        <a:xfrm>
          <a:off x="2960579" y="4258970"/>
          <a:ext cx="924627" cy="79668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8FF3AD-5164-4CFB-B190-64AA44089E22}">
      <dsp:nvSpPr>
        <dsp:cNvPr id="0" name=""/>
        <dsp:cNvSpPr/>
      </dsp:nvSpPr>
      <dsp:spPr>
        <a:xfrm>
          <a:off x="3181760" y="4239247"/>
          <a:ext cx="2008300" cy="1737416"/>
        </a:xfrm>
        <a:prstGeom prst="hexagon">
          <a:avLst>
            <a:gd name="adj" fmla="val 28570"/>
            <a:gd name="vf" fmla="val 115470"/>
          </a:avLst>
        </a:prstGeom>
        <a:gradFill rotWithShape="0">
          <a:gsLst>
            <a:gs pos="0">
              <a:schemeClr val="accent1">
                <a:alpha val="90000"/>
                <a:hueOff val="0"/>
                <a:satOff val="0"/>
                <a:lumOff val="0"/>
                <a:alphaOff val="-24000"/>
                <a:shade val="51000"/>
                <a:satMod val="130000"/>
              </a:schemeClr>
            </a:gs>
            <a:gs pos="80000">
              <a:schemeClr val="accent1">
                <a:alpha val="90000"/>
                <a:hueOff val="0"/>
                <a:satOff val="0"/>
                <a:lumOff val="0"/>
                <a:alphaOff val="-24000"/>
                <a:shade val="93000"/>
                <a:satMod val="130000"/>
              </a:schemeClr>
            </a:gs>
            <a:gs pos="100000">
              <a:schemeClr val="accent1">
                <a:alpha val="90000"/>
                <a:hueOff val="0"/>
                <a:satOff val="0"/>
                <a:lumOff val="0"/>
                <a:alphaOff val="-2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London Eye</a:t>
          </a:r>
          <a:endParaRPr lang="ru-RU" sz="2300" kern="1200" dirty="0"/>
        </a:p>
      </dsp:txBody>
      <dsp:txXfrm>
        <a:off x="3514578" y="4527174"/>
        <a:ext cx="1342664" cy="1161562"/>
      </dsp:txXfrm>
    </dsp:sp>
    <dsp:sp modelId="{A7784FA9-9F24-4A30-AD9F-A2C8E4798B19}">
      <dsp:nvSpPr>
        <dsp:cNvPr id="0" name=""/>
        <dsp:cNvSpPr/>
      </dsp:nvSpPr>
      <dsp:spPr>
        <a:xfrm>
          <a:off x="1863795" y="2770183"/>
          <a:ext cx="924627" cy="796689"/>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76EC04-BFC3-496B-99FC-0D042CC12AB2}">
      <dsp:nvSpPr>
        <dsp:cNvPr id="0" name=""/>
        <dsp:cNvSpPr/>
      </dsp:nvSpPr>
      <dsp:spPr>
        <a:xfrm>
          <a:off x="1331364" y="3170620"/>
          <a:ext cx="2008300" cy="1737416"/>
        </a:xfrm>
        <a:prstGeom prst="hexagon">
          <a:avLst>
            <a:gd name="adj" fmla="val 28570"/>
            <a:gd name="vf" fmla="val 115470"/>
          </a:avLst>
        </a:prstGeom>
        <a:gradFill rotWithShape="0">
          <a:gsLst>
            <a:gs pos="0">
              <a:schemeClr val="accent1">
                <a:alpha val="90000"/>
                <a:hueOff val="0"/>
                <a:satOff val="0"/>
                <a:lumOff val="0"/>
                <a:alphaOff val="-32000"/>
                <a:shade val="51000"/>
                <a:satMod val="130000"/>
              </a:schemeClr>
            </a:gs>
            <a:gs pos="80000">
              <a:schemeClr val="accent1">
                <a:alpha val="90000"/>
                <a:hueOff val="0"/>
                <a:satOff val="0"/>
                <a:lumOff val="0"/>
                <a:alphaOff val="-32000"/>
                <a:shade val="93000"/>
                <a:satMod val="130000"/>
              </a:schemeClr>
            </a:gs>
            <a:gs pos="100000">
              <a:schemeClr val="accent1">
                <a:alpha val="90000"/>
                <a:hueOff val="0"/>
                <a:satOff val="0"/>
                <a:lumOff val="0"/>
                <a:alphaOff val="-3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The Tower of London</a:t>
          </a:r>
          <a:endParaRPr lang="ru-RU" sz="2300" kern="1200" dirty="0"/>
        </a:p>
      </dsp:txBody>
      <dsp:txXfrm>
        <a:off x="1664182" y="3458547"/>
        <a:ext cx="1342664" cy="1161562"/>
      </dsp:txXfrm>
    </dsp:sp>
    <dsp:sp modelId="{22523CF2-7CAC-4FFB-AFA5-6A69C5982758}">
      <dsp:nvSpPr>
        <dsp:cNvPr id="0" name=""/>
        <dsp:cNvSpPr/>
      </dsp:nvSpPr>
      <dsp:spPr>
        <a:xfrm>
          <a:off x="1331364" y="1066236"/>
          <a:ext cx="2008300" cy="1737416"/>
        </a:xfrm>
        <a:prstGeom prst="hexagon">
          <a:avLst>
            <a:gd name="adj" fmla="val 28570"/>
            <a:gd name="vf" fmla="val 11547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hlinkClick xmlns:r="http://schemas.openxmlformats.org/officeDocument/2006/relationships" r:id="" action="ppaction://hlinksldjump"/>
            </a:rPr>
            <a:t>Double-decker bus</a:t>
          </a:r>
          <a:endParaRPr lang="ru-RU" sz="2300" kern="1200" dirty="0"/>
        </a:p>
      </dsp:txBody>
      <dsp:txXfrm>
        <a:off x="1664182" y="1354163"/>
        <a:ext cx="1342664" cy="11615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09AED-D789-4B60-87ED-04C6E078273C}" type="datetimeFigureOut">
              <a:rPr lang="ru-RU" smtClean="0"/>
              <a:t>15.01.2017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C6B26-50E8-488D-8011-00FB0802B406}" type="slidenum">
              <a:rPr lang="ru-RU" smtClean="0"/>
              <a:t>‹#›</a:t>
            </a:fld>
            <a:endParaRPr lang="ru-RU"/>
          </a:p>
        </p:txBody>
      </p:sp>
    </p:spTree>
    <p:extLst>
      <p:ext uri="{BB962C8B-B14F-4D97-AF65-F5344CB8AC3E}">
        <p14:creationId xmlns:p14="http://schemas.microsoft.com/office/powerpoint/2010/main" val="3956221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8" name="Slide Number Placeholder 7"/>
          <p:cNvSpPr>
            <a:spLocks noGrp="1"/>
          </p:cNvSpPr>
          <p:nvPr>
            <p:ph type="sldNum" sz="quarter" idx="11"/>
          </p:nvPr>
        </p:nvSpPr>
        <p:spPr/>
        <p:txBody>
          <a:bodyPr/>
          <a:lstStyle/>
          <a:p>
            <a:fld id="{47B4CE1E-92BF-453F-8D29-27EC9B14B66B}"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a:ln/>
        </p:spPr>
        <p:txBody>
          <a:bodyPr/>
          <a:lstStyle>
            <a:lvl1pPr>
              <a:defRPr/>
            </a:lvl1pPr>
          </a:lstStyle>
          <a:p>
            <a:pPr>
              <a:defRPr/>
            </a:pPr>
            <a:fld id="{67C1B763-87F6-42FC-A76D-6D3B9884379A}" type="slidenum">
              <a:rPr lang="ru-RU"/>
              <a:pPr>
                <a:defRPr/>
              </a:pPr>
              <a:t>‹#›</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Date Placeholder 3"/>
          <p:cNvSpPr>
            <a:spLocks noGrp="1"/>
          </p:cNvSpPr>
          <p:nvPr>
            <p:ph type="dt" sz="half"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361112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41148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Slide Number Placeholder 5"/>
          <p:cNvSpPr>
            <a:spLocks noGrp="1"/>
          </p:cNvSpPr>
          <p:nvPr>
            <p:ph type="sldNum" sz="quarter" idx="10"/>
          </p:nvPr>
        </p:nvSpPr>
        <p:spPr>
          <a:ln/>
        </p:spPr>
        <p:txBody>
          <a:bodyPr/>
          <a:lstStyle>
            <a:lvl1pPr>
              <a:defRPr/>
            </a:lvl1pPr>
          </a:lstStyle>
          <a:p>
            <a:pPr>
              <a:defRPr/>
            </a:pPr>
            <a:fld id="{B25B6ABD-39CE-49C1-A315-3C7132A152DC}" type="slidenum">
              <a:rPr lang="ru-RU"/>
              <a:pPr>
                <a:defRPr/>
              </a:pPr>
              <a:t>‹#›</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dirty="0"/>
          </a:p>
        </p:txBody>
      </p:sp>
      <p:sp>
        <p:nvSpPr>
          <p:cNvPr id="7" name="Date Placeholder 3"/>
          <p:cNvSpPr>
            <a:spLocks noGrp="1"/>
          </p:cNvSpPr>
          <p:nvPr>
            <p:ph type="dt" sz="half" idx="12"/>
          </p:nvPr>
        </p:nvSpPr>
        <p:spPr/>
        <p:txBody>
          <a:bodyPr/>
          <a:lstStyle>
            <a:lvl1pPr>
              <a:defRPr/>
            </a:lvl1pPr>
          </a:lstStyle>
          <a:p>
            <a:pPr>
              <a:defRPr/>
            </a:pPr>
            <a:endParaRPr lang="ru-RU" dirty="0"/>
          </a:p>
        </p:txBody>
      </p:sp>
    </p:spTree>
    <p:extLst>
      <p:ext uri="{BB962C8B-B14F-4D97-AF65-F5344CB8AC3E}">
        <p14:creationId xmlns:p14="http://schemas.microsoft.com/office/powerpoint/2010/main" val="348041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7B4CE1E-92BF-453F-8D29-27EC9B14B66B}"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B4CE1E-92BF-453F-8D29-27EC9B14B66B}"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7B4CE1E-92BF-453F-8D29-27EC9B14B66B}"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5796AEB-4D8E-4BAB-9FF9-035900ABED39}" type="datetimeFigureOut">
              <a:rPr lang="ru-RU" smtClean="0"/>
              <a:t>15.01.2017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7B4CE1E-92BF-453F-8D29-27EC9B14B66B}"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5796AEB-4D8E-4BAB-9FF9-035900ABED39}" type="datetimeFigureOut">
              <a:rPr lang="ru-RU" smtClean="0"/>
              <a:t>15.01.2017</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7B4CE1E-92BF-453F-8D29-27EC9B14B66B}"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93e915432adc217c.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364088" y="116633"/>
            <a:ext cx="3779912" cy="1224136"/>
          </a:xfrm>
        </p:spPr>
        <p:txBody>
          <a:bodyPr>
            <a:noAutofit/>
          </a:bodyPr>
          <a:lstStyle/>
          <a:p>
            <a:r>
              <a:rPr lang="en-US" sz="9600" b="1" dirty="0" smtClean="0">
                <a:solidFill>
                  <a:schemeClr val="accent6">
                    <a:lumMod val="75000"/>
                  </a:schemeClr>
                </a:solidFill>
                <a:latin typeface="Kunstler Script" pitchFamily="66" charset="0"/>
              </a:rPr>
              <a:t>London</a:t>
            </a:r>
            <a:endParaRPr lang="ru-RU" sz="9600" b="1" dirty="0">
              <a:solidFill>
                <a:schemeClr val="accent6">
                  <a:lumMod val="75000"/>
                </a:schemeClr>
              </a:solidFill>
            </a:endParaRPr>
          </a:p>
        </p:txBody>
      </p:sp>
      <p:sp>
        <p:nvSpPr>
          <p:cNvPr id="3" name="Подзаголовок 2"/>
          <p:cNvSpPr>
            <a:spLocks noGrp="1"/>
          </p:cNvSpPr>
          <p:nvPr>
            <p:ph type="subTitle" idx="1"/>
          </p:nvPr>
        </p:nvSpPr>
        <p:spPr>
          <a:xfrm>
            <a:off x="4788024" y="5445224"/>
            <a:ext cx="4355976" cy="1412776"/>
          </a:xfrm>
        </p:spPr>
        <p:txBody>
          <a:bodyPr>
            <a:normAutofit/>
          </a:bodyPr>
          <a:lstStyle/>
          <a:p>
            <a:pPr algn="r"/>
            <a:r>
              <a:rPr lang="en-US" b="1" dirty="0" smtClean="0">
                <a:solidFill>
                  <a:schemeClr val="accent6">
                    <a:lumMod val="75000"/>
                  </a:schemeClr>
                </a:solidFill>
                <a:latin typeface="Arial Black" pitchFamily="34" charset="0"/>
              </a:rPr>
              <a:t>Prepared by: </a:t>
            </a:r>
          </a:p>
          <a:p>
            <a:pPr algn="r"/>
            <a:r>
              <a:rPr lang="en-US" b="1" dirty="0" smtClean="0">
                <a:solidFill>
                  <a:schemeClr val="accent6">
                    <a:lumMod val="75000"/>
                  </a:schemeClr>
                </a:solidFill>
                <a:latin typeface="Arial Black" pitchFamily="34" charset="0"/>
              </a:rPr>
              <a:t>Z.S. </a:t>
            </a:r>
            <a:r>
              <a:rPr lang="en-US" b="1" dirty="0" smtClean="0">
                <a:solidFill>
                  <a:schemeClr val="accent6">
                    <a:lumMod val="75000"/>
                  </a:schemeClr>
                </a:solidFill>
                <a:latin typeface="Arial Black" pitchFamily="34" charset="0"/>
              </a:rPr>
              <a:t>Tangatkan</a:t>
            </a:r>
            <a:endParaRPr lang="ru-RU" b="1" dirty="0">
              <a:solidFill>
                <a:schemeClr val="accent6">
                  <a:lumMod val="75000"/>
                </a:schemeClr>
              </a:solidFill>
              <a:latin typeface="Arial Black" pitchFamily="34" charset="0"/>
            </a:endParaRPr>
          </a:p>
        </p:txBody>
      </p:sp>
    </p:spTree>
    <p:extLst>
      <p:ext uri="{BB962C8B-B14F-4D97-AF65-F5344CB8AC3E}">
        <p14:creationId xmlns:p14="http://schemas.microsoft.com/office/powerpoint/2010/main" val="411114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t>Listen to dialogue, find out order the sentences: </a:t>
            </a:r>
            <a:endParaRPr lang="ru-RU" dirty="0"/>
          </a:p>
        </p:txBody>
      </p:sp>
      <p:sp>
        <p:nvSpPr>
          <p:cNvPr id="3" name="Объект 2"/>
          <p:cNvSpPr>
            <a:spLocks noGrp="1"/>
          </p:cNvSpPr>
          <p:nvPr>
            <p:ph idx="1"/>
          </p:nvPr>
        </p:nvSpPr>
        <p:spPr>
          <a:xfrm>
            <a:off x="457200" y="1988840"/>
            <a:ext cx="8229600" cy="4137323"/>
          </a:xfrm>
        </p:spPr>
        <p:txBody>
          <a:bodyPr/>
          <a:lstStyle/>
          <a:p>
            <a:pPr marL="0" indent="0">
              <a:buNone/>
            </a:pPr>
            <a:r>
              <a:rPr lang="en-US" sz="3200" dirty="0" smtClean="0">
                <a:solidFill>
                  <a:schemeClr val="tx1"/>
                </a:solidFill>
                <a:latin typeface="Times New Roman" pitchFamily="18" charset="0"/>
                <a:cs typeface="Times New Roman" pitchFamily="18" charset="0"/>
              </a:rPr>
              <a:t>__  No</a:t>
            </a:r>
            <a:r>
              <a:rPr lang="en-US" sz="3200" dirty="0">
                <a:solidFill>
                  <a:schemeClr val="tx1"/>
                </a:solidFill>
                <a:latin typeface="Times New Roman" pitchFamily="18" charset="0"/>
                <a:cs typeface="Times New Roman" pitchFamily="18" charset="0"/>
              </a:rPr>
              <a:t>, you’ll have to get off at the bank and take a 192.</a:t>
            </a:r>
            <a:endParaRPr lang="ru-RU" sz="3200" dirty="0">
              <a:solidFill>
                <a:schemeClr val="tx1"/>
              </a:solidFill>
              <a:latin typeface="Times New Roman" pitchFamily="18" charset="0"/>
              <a:cs typeface="Times New Roman" pitchFamily="18" charset="0"/>
            </a:endParaRPr>
          </a:p>
          <a:p>
            <a:pPr marL="0" lvl="0" indent="0">
              <a:buNone/>
            </a:pPr>
            <a:r>
              <a:rPr lang="en-US" sz="3200" dirty="0">
                <a:solidFill>
                  <a:schemeClr val="tx1"/>
                </a:solidFill>
                <a:latin typeface="Times New Roman" pitchFamily="18" charset="0"/>
                <a:cs typeface="Times New Roman" pitchFamily="18" charset="0"/>
              </a:rPr>
              <a:t> </a:t>
            </a:r>
            <a:r>
              <a:rPr lang="en-US" sz="3200" u="sng" dirty="0" smtClean="0">
                <a:solidFill>
                  <a:srgbClr val="FF0000"/>
                </a:solidFill>
                <a:latin typeface="Times New Roman" pitchFamily="18" charset="0"/>
                <a:cs typeface="Times New Roman" pitchFamily="18" charset="0"/>
              </a:rPr>
              <a:t>1.</a:t>
            </a:r>
            <a:r>
              <a:rPr lang="en-US" sz="3200" dirty="0" smtClean="0">
                <a:solidFill>
                  <a:schemeClr val="tx1"/>
                </a:solidFill>
                <a:latin typeface="Times New Roman" pitchFamily="18" charset="0"/>
                <a:cs typeface="Times New Roman" pitchFamily="18" charset="0"/>
              </a:rPr>
              <a:t> Does this </a:t>
            </a:r>
            <a:r>
              <a:rPr lang="en-US" sz="3200" dirty="0">
                <a:solidFill>
                  <a:schemeClr val="tx1"/>
                </a:solidFill>
                <a:latin typeface="Times New Roman" pitchFamily="18" charset="0"/>
                <a:cs typeface="Times New Roman" pitchFamily="18" charset="0"/>
              </a:rPr>
              <a:t>bus go to the station?</a:t>
            </a:r>
            <a:endParaRPr lang="ru-RU" sz="3200" dirty="0">
              <a:solidFill>
                <a:schemeClr val="tx1"/>
              </a:solidFill>
              <a:latin typeface="Times New Roman" pitchFamily="18" charset="0"/>
              <a:cs typeface="Times New Roman" pitchFamily="18" charset="0"/>
            </a:endParaRPr>
          </a:p>
          <a:p>
            <a:pPr marL="0" indent="0">
              <a:buNone/>
            </a:pPr>
            <a:r>
              <a:rPr lang="en-US" sz="3200" dirty="0" smtClean="0">
                <a:solidFill>
                  <a:schemeClr val="tx1"/>
                </a:solidFill>
                <a:latin typeface="Times New Roman" pitchFamily="18" charset="0"/>
                <a:cs typeface="Times New Roman" pitchFamily="18" charset="0"/>
              </a:rPr>
              <a:t>__  It’s </a:t>
            </a:r>
            <a:r>
              <a:rPr lang="en-US" sz="3200" dirty="0">
                <a:solidFill>
                  <a:schemeClr val="tx1"/>
                </a:solidFill>
                <a:latin typeface="Times New Roman" pitchFamily="18" charset="0"/>
                <a:cs typeface="Times New Roman" pitchFamily="18" charset="0"/>
              </a:rPr>
              <a:t>the next stop but one.</a:t>
            </a:r>
            <a:endParaRPr lang="ru-RU" sz="3200" dirty="0">
              <a:solidFill>
                <a:schemeClr val="tx1"/>
              </a:solidFill>
              <a:latin typeface="Times New Roman" pitchFamily="18" charset="0"/>
              <a:cs typeface="Times New Roman" pitchFamily="18" charset="0"/>
            </a:endParaRPr>
          </a:p>
          <a:p>
            <a:pPr marL="0" lvl="0" indent="0">
              <a:buNone/>
            </a:pPr>
            <a:r>
              <a:rPr lang="en-US" sz="3200" dirty="0" smtClean="0">
                <a:solidFill>
                  <a:schemeClr val="tx1"/>
                </a:solidFill>
                <a:latin typeface="Times New Roman" pitchFamily="18" charset="0"/>
                <a:cs typeface="Times New Roman" pitchFamily="18" charset="0"/>
              </a:rPr>
              <a:t>__  Can </a:t>
            </a:r>
            <a:r>
              <a:rPr lang="en-US" sz="3200" dirty="0">
                <a:solidFill>
                  <a:schemeClr val="tx1"/>
                </a:solidFill>
                <a:latin typeface="Times New Roman" pitchFamily="18" charset="0"/>
                <a:cs typeface="Times New Roman" pitchFamily="18" charset="0"/>
              </a:rPr>
              <a:t>you tell me where to get off?</a:t>
            </a:r>
            <a:endParaRPr lang="ru-RU" sz="3200"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377654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Check and act out the dialogue:</a:t>
            </a:r>
            <a:endParaRPr lang="ru-RU" dirty="0"/>
          </a:p>
        </p:txBody>
      </p:sp>
      <p:sp>
        <p:nvSpPr>
          <p:cNvPr id="3" name="Объект 2"/>
          <p:cNvSpPr>
            <a:spLocks noGrp="1"/>
          </p:cNvSpPr>
          <p:nvPr>
            <p:ph idx="1"/>
          </p:nvPr>
        </p:nvSpPr>
        <p:spPr/>
        <p:txBody>
          <a:bodyPr/>
          <a:lstStyle/>
          <a:p>
            <a:pPr marL="742950" lvl="0" indent="-742950">
              <a:buFont typeface="+mj-lt"/>
              <a:buAutoNum type="arabicPeriod"/>
            </a:pPr>
            <a:r>
              <a:rPr lang="en-US" sz="3600"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Does </a:t>
            </a:r>
            <a:r>
              <a:rPr lang="en-US" sz="3200" dirty="0">
                <a:solidFill>
                  <a:schemeClr val="tx1"/>
                </a:solidFill>
                <a:latin typeface="Times New Roman" pitchFamily="18" charset="0"/>
                <a:cs typeface="Times New Roman" pitchFamily="18" charset="0"/>
              </a:rPr>
              <a:t>this bus go to the station?</a:t>
            </a:r>
            <a:endParaRPr lang="ru-RU" sz="3200" dirty="0">
              <a:solidFill>
                <a:schemeClr val="tx1"/>
              </a:solidFill>
              <a:latin typeface="Times New Roman" pitchFamily="18" charset="0"/>
              <a:cs typeface="Times New Roman" pitchFamily="18" charset="0"/>
            </a:endParaRPr>
          </a:p>
          <a:p>
            <a:pPr marL="742950" lvl="0" indent="-742950">
              <a:buFont typeface="+mj-lt"/>
              <a:buAutoNum type="arabicPeriod"/>
            </a:pPr>
            <a:r>
              <a:rPr lang="en-US" sz="3200" dirty="0">
                <a:solidFill>
                  <a:schemeClr val="tx1"/>
                </a:solidFill>
                <a:latin typeface="Times New Roman" pitchFamily="18" charset="0"/>
                <a:cs typeface="Times New Roman" pitchFamily="18" charset="0"/>
              </a:rPr>
              <a:t>– No, you’ll have to get off at the bank and take a 192.</a:t>
            </a:r>
            <a:endParaRPr lang="ru-RU" sz="3200" dirty="0">
              <a:solidFill>
                <a:schemeClr val="tx1"/>
              </a:solidFill>
              <a:latin typeface="Times New Roman" pitchFamily="18" charset="0"/>
              <a:cs typeface="Times New Roman" pitchFamily="18" charset="0"/>
            </a:endParaRPr>
          </a:p>
          <a:p>
            <a:pPr marL="742950" lvl="0" indent="-742950">
              <a:buFont typeface="+mj-lt"/>
              <a:buAutoNum type="arabicPeriod"/>
            </a:pPr>
            <a:r>
              <a:rPr lang="en-US" sz="3200" dirty="0">
                <a:solidFill>
                  <a:schemeClr val="tx1"/>
                </a:solidFill>
                <a:latin typeface="Times New Roman" pitchFamily="18" charset="0"/>
                <a:cs typeface="Times New Roman" pitchFamily="18" charset="0"/>
              </a:rPr>
              <a:t>– Can you tell me where to get off?</a:t>
            </a:r>
            <a:endParaRPr lang="ru-RU" sz="3200" dirty="0">
              <a:solidFill>
                <a:schemeClr val="tx1"/>
              </a:solidFill>
              <a:latin typeface="Times New Roman" pitchFamily="18" charset="0"/>
              <a:cs typeface="Times New Roman" pitchFamily="18" charset="0"/>
            </a:endParaRPr>
          </a:p>
          <a:p>
            <a:pPr marL="742950" lvl="0" indent="-742950">
              <a:buFont typeface="+mj-lt"/>
              <a:buAutoNum type="arabicPeriod"/>
            </a:pPr>
            <a:r>
              <a:rPr lang="en-US" sz="3200" dirty="0">
                <a:solidFill>
                  <a:schemeClr val="tx1"/>
                </a:solidFill>
                <a:latin typeface="Times New Roman" pitchFamily="18" charset="0"/>
                <a:cs typeface="Times New Roman" pitchFamily="18" charset="0"/>
              </a:rPr>
              <a:t>– It’s the next stop but one.</a:t>
            </a:r>
            <a:endParaRPr lang="ru-RU" sz="3200" dirty="0">
              <a:solidFill>
                <a:schemeClr val="tx1"/>
              </a:solidFill>
              <a:latin typeface="Times New Roman" pitchFamily="18" charset="0"/>
              <a:cs typeface="Times New Roman" pitchFamily="18" charset="0"/>
            </a:endParaRPr>
          </a:p>
          <a:p>
            <a:endParaRPr lang="ru-RU" dirty="0"/>
          </a:p>
        </p:txBody>
      </p:sp>
      <p:pic>
        <p:nvPicPr>
          <p:cNvPr id="4098" name="Picture 2" descr="https://im1-tub-kz.yandex.net/i?id=10bc6df264e5b5c0806a85421bf15b3f&amp;n=33&amp;h=215&amp;w=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955" y="3933056"/>
            <a:ext cx="3311046" cy="292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71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Gerunds: </a:t>
            </a:r>
            <a:endParaRPr lang="ru-RU" dirty="0"/>
          </a:p>
        </p:txBody>
      </p:sp>
      <p:sp>
        <p:nvSpPr>
          <p:cNvPr id="3" name="Объект 2"/>
          <p:cNvSpPr>
            <a:spLocks noGrp="1"/>
          </p:cNvSpPr>
          <p:nvPr>
            <p:ph idx="1"/>
          </p:nvPr>
        </p:nvSpPr>
        <p:spPr/>
        <p:txBody>
          <a:bodyPr/>
          <a:lstStyle/>
          <a:p>
            <a:pPr marL="0" indent="0">
              <a:buNone/>
            </a:pPr>
            <a:r>
              <a:rPr lang="en-US" dirty="0" smtClean="0">
                <a:solidFill>
                  <a:schemeClr val="tx1"/>
                </a:solidFill>
              </a:rPr>
              <a:t>Answer the questions:</a:t>
            </a:r>
          </a:p>
          <a:p>
            <a:pPr marL="457200" indent="-457200">
              <a:buFont typeface="+mj-lt"/>
              <a:buAutoNum type="arabicPeriod"/>
            </a:pPr>
            <a:r>
              <a:rPr lang="en-US" sz="3200" dirty="0" smtClean="0">
                <a:solidFill>
                  <a:schemeClr val="tx1"/>
                </a:solidFill>
                <a:latin typeface="Times New Roman" pitchFamily="18" charset="0"/>
                <a:cs typeface="Times New Roman" pitchFamily="18" charset="0"/>
              </a:rPr>
              <a:t>What is the Gerunds?</a:t>
            </a:r>
          </a:p>
          <a:p>
            <a:pPr marL="457200" indent="-457200">
              <a:buFont typeface="+mj-lt"/>
              <a:buAutoNum type="arabicPeriod"/>
            </a:pPr>
            <a:r>
              <a:rPr lang="en-US" sz="3200" dirty="0" smtClean="0">
                <a:solidFill>
                  <a:schemeClr val="tx1"/>
                </a:solidFill>
                <a:latin typeface="Times New Roman" pitchFamily="18" charset="0"/>
                <a:cs typeface="Times New Roman" pitchFamily="18" charset="0"/>
              </a:rPr>
              <a:t>How we form the Gerunds?</a:t>
            </a:r>
          </a:p>
          <a:p>
            <a:pPr marL="457200" indent="-457200">
              <a:buFont typeface="+mj-lt"/>
              <a:buAutoNum type="arabicPeriod"/>
            </a:pPr>
            <a:r>
              <a:rPr lang="en-US" sz="3200" dirty="0" smtClean="0">
                <a:solidFill>
                  <a:schemeClr val="tx1"/>
                </a:solidFill>
                <a:latin typeface="Times New Roman" pitchFamily="18" charset="0"/>
                <a:cs typeface="Times New Roman" pitchFamily="18" charset="0"/>
              </a:rPr>
              <a:t>When we use Gerunds?</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7808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Grammar: </a:t>
            </a:r>
            <a:endParaRPr lang="ru-RU" dirty="0"/>
          </a:p>
        </p:txBody>
      </p:sp>
      <p:sp>
        <p:nvSpPr>
          <p:cNvPr id="3" name="Объект 2"/>
          <p:cNvSpPr>
            <a:spLocks noGrp="1"/>
          </p:cNvSpPr>
          <p:nvPr>
            <p:ph idx="1"/>
          </p:nvPr>
        </p:nvSpPr>
        <p:spPr>
          <a:xfrm>
            <a:off x="457200" y="1600200"/>
            <a:ext cx="8291264" cy="4525963"/>
          </a:xfrm>
        </p:spPr>
        <p:txBody>
          <a:bodyPr/>
          <a:lstStyle/>
          <a:p>
            <a:r>
              <a:rPr lang="en-US" sz="3200" dirty="0" smtClean="0">
                <a:solidFill>
                  <a:schemeClr val="tx1"/>
                </a:solidFill>
                <a:latin typeface="Times New Roman" pitchFamily="18" charset="0"/>
                <a:cs typeface="Times New Roman" pitchFamily="18" charset="0"/>
              </a:rPr>
              <a:t>Form the Gerunds: </a:t>
            </a:r>
          </a:p>
          <a:p>
            <a:pPr marL="0" indent="0">
              <a:buNone/>
            </a:pPr>
            <a:r>
              <a:rPr lang="en-US" sz="3600" dirty="0" smtClean="0">
                <a:solidFill>
                  <a:schemeClr val="tx1"/>
                </a:solidFill>
                <a:latin typeface="Times New Roman" pitchFamily="18" charset="0"/>
                <a:cs typeface="Times New Roman" pitchFamily="18" charset="0"/>
              </a:rPr>
              <a:t>E.g.: </a:t>
            </a:r>
            <a:r>
              <a:rPr lang="en-US" sz="3600" dirty="0">
                <a:solidFill>
                  <a:schemeClr val="tx1"/>
                </a:solidFill>
                <a:latin typeface="Times New Roman" pitchFamily="18" charset="0"/>
                <a:cs typeface="Times New Roman" pitchFamily="18" charset="0"/>
              </a:rPr>
              <a:t>wait- wait</a:t>
            </a:r>
            <a:r>
              <a:rPr lang="en-US" sz="3600" u="sng" dirty="0">
                <a:solidFill>
                  <a:srgbClr val="FF0000"/>
                </a:solidFill>
                <a:latin typeface="Times New Roman" pitchFamily="18" charset="0"/>
                <a:cs typeface="Times New Roman" pitchFamily="18" charset="0"/>
              </a:rPr>
              <a:t>ing</a:t>
            </a:r>
            <a:endParaRPr lang="kk-KZ" sz="3600" u="sng" dirty="0">
              <a:solidFill>
                <a:srgbClr val="FF0000"/>
              </a:solidFill>
              <a:latin typeface="Times New Roman" pitchFamily="18" charset="0"/>
              <a:cs typeface="Times New Roman" pitchFamily="18" charset="0"/>
            </a:endParaRPr>
          </a:p>
          <a:p>
            <a:pPr marL="0" indent="0">
              <a:buNone/>
            </a:pPr>
            <a:r>
              <a:rPr lang="en-US" sz="3200" dirty="0">
                <a:solidFill>
                  <a:schemeClr val="tx1"/>
                </a:solidFill>
                <a:latin typeface="Times New Roman" pitchFamily="18" charset="0"/>
                <a:cs typeface="Times New Roman" pitchFamily="18" charset="0"/>
              </a:rPr>
              <a:t>Hurry, smoke, blow, carry, plan, try, grow, mix, die, close, rob, apply, offer, send, run, tie, cough.</a:t>
            </a:r>
          </a:p>
          <a:p>
            <a:pPr marL="0" indent="0">
              <a:buNone/>
            </a:pPr>
            <a:endParaRPr lang="ru-RU" dirty="0"/>
          </a:p>
        </p:txBody>
      </p:sp>
    </p:spTree>
    <p:extLst>
      <p:ext uri="{BB962C8B-B14F-4D97-AF65-F5344CB8AC3E}">
        <p14:creationId xmlns:p14="http://schemas.microsoft.com/office/powerpoint/2010/main" val="3222813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1860" y="332656"/>
            <a:ext cx="8280920" cy="5878532"/>
          </a:xfrm>
          <a:prstGeom prst="rect">
            <a:avLst/>
          </a:prstGeom>
        </p:spPr>
        <p:txBody>
          <a:bodyPr wrap="square">
            <a:spAutoFit/>
          </a:bodyPr>
          <a:lstStyle/>
          <a:p>
            <a:pPr lvl="1">
              <a:defRPr/>
            </a:pPr>
            <a:r>
              <a:rPr lang="en-US" sz="3200" dirty="0" smtClean="0">
                <a:solidFill>
                  <a:schemeClr val="tx2"/>
                </a:solidFill>
              </a:rPr>
              <a:t>Form the gerund and put them: </a:t>
            </a:r>
          </a:p>
          <a:p>
            <a:pPr lvl="1">
              <a:defRPr/>
            </a:pPr>
            <a:r>
              <a:rPr lang="en-US" sz="3200" dirty="0" smtClean="0">
                <a:solidFill>
                  <a:srgbClr val="C00000"/>
                </a:solidFill>
              </a:rPr>
              <a:t> Paint</a:t>
            </a:r>
            <a:r>
              <a:rPr lang="en-US" sz="3200" dirty="0">
                <a:solidFill>
                  <a:srgbClr val="C00000"/>
                </a:solidFill>
              </a:rPr>
              <a:t>, stay, close, be, play, go, lie, take, laugh, smoke</a:t>
            </a:r>
          </a:p>
          <a:p>
            <a:pPr marL="971550" lvl="1" indent="-514350">
              <a:buFontTx/>
              <a:buAutoNum type="arabicPeriod"/>
              <a:defRPr/>
            </a:pPr>
            <a:r>
              <a:rPr lang="en-US" sz="2800" dirty="0"/>
              <a:t>He started____ early. His pictures are great.</a:t>
            </a:r>
          </a:p>
          <a:p>
            <a:pPr marL="971550" lvl="1" indent="-514350">
              <a:buFontTx/>
              <a:buAutoNum type="arabicPeriod"/>
              <a:defRPr/>
            </a:pPr>
            <a:r>
              <a:rPr lang="en-US" sz="2800" dirty="0"/>
              <a:t>Do you mind___ the window?</a:t>
            </a:r>
          </a:p>
          <a:p>
            <a:pPr marL="971550" lvl="1" indent="-514350">
              <a:buFontTx/>
              <a:buAutoNum type="arabicPeriod"/>
              <a:defRPr/>
            </a:pPr>
            <a:r>
              <a:rPr lang="en-US" sz="2800" dirty="0"/>
              <a:t>I hate ___ alone at home.</a:t>
            </a:r>
          </a:p>
          <a:p>
            <a:pPr marL="971550" lvl="1" indent="-514350">
              <a:buFontTx/>
              <a:buAutoNum type="arabicPeriod"/>
              <a:defRPr/>
            </a:pPr>
            <a:r>
              <a:rPr lang="en-US" sz="2800" dirty="0"/>
              <a:t>I don’t mind ___ the monitor.</a:t>
            </a:r>
          </a:p>
          <a:p>
            <a:pPr marL="971550" lvl="1" indent="-514350">
              <a:buFontTx/>
              <a:buAutoNum type="arabicPeriod"/>
              <a:defRPr/>
            </a:pPr>
            <a:r>
              <a:rPr lang="en-US" sz="2800" dirty="0"/>
              <a:t>Then he started ___ the piano.</a:t>
            </a:r>
          </a:p>
          <a:p>
            <a:pPr marL="971550" lvl="1" indent="-514350">
              <a:buFontTx/>
              <a:buAutoNum type="arabicPeriod"/>
              <a:defRPr/>
            </a:pPr>
            <a:r>
              <a:rPr lang="en-US" sz="2800" dirty="0"/>
              <a:t>I dislike____ part in concerts.</a:t>
            </a:r>
          </a:p>
          <a:p>
            <a:pPr marL="971550" lvl="1" indent="-514350">
              <a:buFontTx/>
              <a:buAutoNum type="arabicPeriod"/>
              <a:defRPr/>
            </a:pPr>
            <a:r>
              <a:rPr lang="en-US" sz="2800" dirty="0"/>
              <a:t>Do you enjoy _____ on the beach?</a:t>
            </a:r>
          </a:p>
          <a:p>
            <a:pPr marL="971550" lvl="1" indent="-514350">
              <a:buFontTx/>
              <a:buAutoNum type="arabicPeriod"/>
              <a:defRPr/>
            </a:pPr>
            <a:r>
              <a:rPr lang="en-US" sz="2800" dirty="0"/>
              <a:t>Mum suggested ___ home early.</a:t>
            </a:r>
          </a:p>
          <a:p>
            <a:pPr marL="971550" lvl="1" indent="-514350">
              <a:buFontTx/>
              <a:buAutoNum type="arabicPeriod"/>
              <a:defRPr/>
            </a:pPr>
            <a:r>
              <a:rPr lang="en-US" sz="2800" dirty="0"/>
              <a:t>I couldn’t help___ looking at her.</a:t>
            </a:r>
          </a:p>
          <a:p>
            <a:pPr marL="971550" lvl="1" indent="-514350">
              <a:buFontTx/>
              <a:buAutoNum type="arabicPeriod"/>
              <a:defRPr/>
            </a:pPr>
            <a:r>
              <a:rPr lang="en-US" sz="2800" dirty="0"/>
              <a:t>I’m so happy. Dad stopped ____</a:t>
            </a:r>
            <a:endParaRPr lang="ru-RU" sz="2800" dirty="0"/>
          </a:p>
        </p:txBody>
      </p:sp>
    </p:spTree>
    <p:extLst>
      <p:ext uri="{BB962C8B-B14F-4D97-AF65-F5344CB8AC3E}">
        <p14:creationId xmlns:p14="http://schemas.microsoft.com/office/powerpoint/2010/main" val="290048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Reflection:</a:t>
            </a:r>
            <a:endParaRPr lang="ru-RU" dirty="0"/>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71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Giving home task:</a:t>
            </a:r>
            <a:endParaRPr lang="ru-RU" dirty="0"/>
          </a:p>
        </p:txBody>
      </p:sp>
      <p:sp>
        <p:nvSpPr>
          <p:cNvPr id="3" name="Объект 2"/>
          <p:cNvSpPr>
            <a:spLocks noGrp="1"/>
          </p:cNvSpPr>
          <p:nvPr>
            <p:ph idx="1"/>
          </p:nvPr>
        </p:nvSpPr>
        <p:spPr/>
        <p:txBody>
          <a:bodyPr/>
          <a:lstStyle/>
          <a:p>
            <a:r>
              <a:rPr lang="en-US" sz="3600" dirty="0" smtClean="0">
                <a:solidFill>
                  <a:schemeClr val="tx1"/>
                </a:solidFill>
                <a:latin typeface="Times New Roman" pitchFamily="18" charset="0"/>
                <a:cs typeface="Times New Roman" pitchFamily="18" charset="0"/>
              </a:rPr>
              <a:t>Make up sentences using the gerunds.</a:t>
            </a:r>
          </a:p>
          <a:p>
            <a:pPr marL="0" indent="0">
              <a:buNone/>
            </a:pPr>
            <a:endParaRPr lang="ru-RU" dirty="0"/>
          </a:p>
        </p:txBody>
      </p:sp>
    </p:spTree>
    <p:extLst>
      <p:ext uri="{BB962C8B-B14F-4D97-AF65-F5344CB8AC3E}">
        <p14:creationId xmlns:p14="http://schemas.microsoft.com/office/powerpoint/2010/main" val="2532242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503238" y="4869160"/>
            <a:ext cx="7740650" cy="1512590"/>
          </a:xfrm>
        </p:spPr>
        <p:txBody>
          <a:bodyPr/>
          <a:lstStyle/>
          <a:p>
            <a:pPr marL="320040" indent="-320040" eaLnBrk="1" fontAlgn="auto" hangingPunct="1">
              <a:spcAft>
                <a:spcPts val="0"/>
              </a:spcAft>
              <a:buClr>
                <a:schemeClr val="accent6">
                  <a:lumMod val="75000"/>
                </a:schemeClr>
              </a:buClr>
              <a:defRPr/>
            </a:pPr>
            <a:r>
              <a:rPr lang="en-US" sz="2400" b="1" dirty="0" smtClean="0">
                <a:solidFill>
                  <a:srgbClr val="C00000"/>
                </a:solidFill>
              </a:rPr>
              <a:t/>
            </a:r>
            <a:br>
              <a:rPr lang="en-US" sz="2400" b="1" dirty="0" smtClean="0">
                <a:solidFill>
                  <a:srgbClr val="C00000"/>
                </a:solidFill>
              </a:rPr>
            </a:br>
            <a:r>
              <a:rPr lang="en-US" sz="2400" b="1" dirty="0">
                <a:solidFill>
                  <a:srgbClr val="C00000"/>
                </a:solidFill>
              </a:rPr>
              <a:t/>
            </a:r>
            <a:br>
              <a:rPr lang="en-US" sz="2400" b="1" dirty="0">
                <a:solidFill>
                  <a:srgbClr val="C00000"/>
                </a:solidFill>
              </a:rPr>
            </a:br>
            <a:r>
              <a:rPr lang="en-US" sz="2400" b="1" dirty="0" smtClean="0">
                <a:solidFill>
                  <a:srgbClr val="C00000"/>
                </a:solidFill>
              </a:rPr>
              <a:t>Trafalgar </a:t>
            </a:r>
            <a:r>
              <a:rPr lang="en-US" sz="2400" b="1" dirty="0" smtClean="0">
                <a:solidFill>
                  <a:srgbClr val="C00000"/>
                </a:solidFill>
              </a:rPr>
              <a:t>Square-the main square in  London, which is situated in the </a:t>
            </a:r>
            <a:r>
              <a:rPr lang="en-US" sz="2400" b="1" dirty="0" smtClean="0">
                <a:solidFill>
                  <a:srgbClr val="C00000"/>
                </a:solidFill>
              </a:rPr>
              <a:t>center </a:t>
            </a:r>
            <a:r>
              <a:rPr lang="en-US" sz="2400" b="1" dirty="0" smtClean="0">
                <a:solidFill>
                  <a:srgbClr val="C00000"/>
                </a:solidFill>
              </a:rPr>
              <a:t>of London. </a:t>
            </a:r>
            <a:r>
              <a:rPr lang="en-US" sz="2400" b="1" dirty="0" smtClean="0">
                <a:solidFill>
                  <a:srgbClr val="C00000"/>
                </a:solidFill>
              </a:rPr>
              <a:t>It was situated in the 19 century. </a:t>
            </a:r>
            <a:endParaRPr lang="ru-RU" sz="2400" b="1" dirty="0" smtClean="0">
              <a:solidFill>
                <a:srgbClr val="C00000"/>
              </a:solidFill>
            </a:endParaRPr>
          </a:p>
        </p:txBody>
      </p:sp>
      <p:pic>
        <p:nvPicPr>
          <p:cNvPr id="409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620713"/>
            <a:ext cx="6769496" cy="3456359"/>
          </a:xfrm>
          <a:noFill/>
        </p:spPr>
      </p:pic>
      <p:sp>
        <p:nvSpPr>
          <p:cNvPr id="2" name="Стрелка вправо 1">
            <a:hlinkClick r:id="rId3" action="ppaction://hlinksldjump"/>
          </p:cNvPr>
          <p:cNvSpPr/>
          <p:nvPr/>
        </p:nvSpPr>
        <p:spPr>
          <a:xfrm>
            <a:off x="8028384" y="5877272"/>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931309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body" sz="half" idx="1"/>
          </p:nvPr>
        </p:nvSpPr>
        <p:spPr>
          <a:xfrm>
            <a:off x="468313" y="692150"/>
            <a:ext cx="3455615" cy="5761038"/>
          </a:xfrm>
        </p:spPr>
        <p:txBody>
          <a:bodyPr>
            <a:noAutofit/>
          </a:bodyPr>
          <a:lstStyle/>
          <a:p>
            <a:pPr marL="365125" indent="-282575" eaLnBrk="1" hangingPunct="1">
              <a:buFont typeface="Wingdings 2" pitchFamily="18" charset="2"/>
              <a:buChar char=""/>
            </a:pPr>
            <a:r>
              <a:rPr lang="en-US" sz="2800" b="1" dirty="0" smtClean="0">
                <a:solidFill>
                  <a:srgbClr val="C00000"/>
                </a:solidFill>
                <a:latin typeface="Times New Roman" pitchFamily="18" charset="0"/>
                <a:cs typeface="Times New Roman" pitchFamily="18" charset="0"/>
              </a:rPr>
              <a:t>The red telephone box, a public telephone kiosk designed by Sir Giles Gilbert Scott. The </a:t>
            </a:r>
            <a:r>
              <a:rPr lang="en-US" sz="2800" b="1" dirty="0" smtClean="0">
                <a:solidFill>
                  <a:srgbClr val="C00000"/>
                </a:solidFill>
                <a:latin typeface="Times New Roman" pitchFamily="18" charset="0"/>
                <a:cs typeface="Times New Roman" pitchFamily="18" charset="0"/>
              </a:rPr>
              <a:t>colour</a:t>
            </a:r>
            <a:r>
              <a:rPr lang="en-US" sz="2800" b="1" dirty="0" smtClean="0">
                <a:solidFill>
                  <a:srgbClr val="C00000"/>
                </a:solidFill>
                <a:latin typeface="Times New Roman" pitchFamily="18" charset="0"/>
                <a:cs typeface="Times New Roman" pitchFamily="18" charset="0"/>
              </a:rPr>
              <a:t> red was chosen to make them easy to spot.</a:t>
            </a:r>
            <a:endParaRPr lang="ru-RU" sz="2800" b="1" dirty="0" smtClean="0">
              <a:solidFill>
                <a:srgbClr val="C00000"/>
              </a:solidFill>
              <a:latin typeface="Times New Roman" pitchFamily="18" charset="0"/>
              <a:cs typeface="Times New Roman" pitchFamily="18" charset="0"/>
            </a:endParaRPr>
          </a:p>
        </p:txBody>
      </p:sp>
      <p:pic>
        <p:nvPicPr>
          <p:cNvPr id="6147"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00563" y="908050"/>
            <a:ext cx="3883025" cy="4716463"/>
          </a:xfrm>
        </p:spPr>
      </p:pic>
      <p:sp>
        <p:nvSpPr>
          <p:cNvPr id="2" name="Стрелка вправо 1">
            <a:hlinkClick r:id="rId3" action="ppaction://hlinksldjump"/>
          </p:cNvPr>
          <p:cNvSpPr/>
          <p:nvPr/>
        </p:nvSpPr>
        <p:spPr>
          <a:xfrm>
            <a:off x="8244408" y="6093296"/>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45616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body" sz="half" idx="1"/>
          </p:nvPr>
        </p:nvSpPr>
        <p:spPr>
          <a:xfrm>
            <a:off x="457200" y="1268413"/>
            <a:ext cx="4475163" cy="4857750"/>
          </a:xfrm>
        </p:spPr>
        <p:txBody>
          <a:bodyPr/>
          <a:lstStyle/>
          <a:p>
            <a:pPr eaLnBrk="1" hangingPunct="1"/>
            <a:r>
              <a:rPr lang="en-US" dirty="0" smtClean="0"/>
              <a:t> </a:t>
            </a:r>
            <a:r>
              <a:rPr lang="en-US" sz="2400" b="1" dirty="0" smtClean="0">
                <a:solidFill>
                  <a:srgbClr val="C00000"/>
                </a:solidFill>
              </a:rPr>
              <a:t>Another symbol of London is Big Ben. It was built in 1858 but the clock started to work only on the 21</a:t>
            </a:r>
            <a:r>
              <a:rPr lang="en-US" sz="2400" b="1" baseline="30000" dirty="0" smtClean="0">
                <a:solidFill>
                  <a:srgbClr val="C00000"/>
                </a:solidFill>
              </a:rPr>
              <a:t>st</a:t>
            </a:r>
            <a:r>
              <a:rPr lang="en-US" sz="2400" b="1" dirty="0" smtClean="0">
                <a:solidFill>
                  <a:srgbClr val="C00000"/>
                </a:solidFill>
              </a:rPr>
              <a:t> of May in 1859.</a:t>
            </a:r>
            <a:endParaRPr lang="ru-RU" sz="2400" b="1" dirty="0" smtClean="0">
              <a:solidFill>
                <a:srgbClr val="C00000"/>
              </a:solidFill>
            </a:endParaRPr>
          </a:p>
        </p:txBody>
      </p:sp>
      <p:pic>
        <p:nvPicPr>
          <p:cNvPr id="7171"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476250"/>
            <a:ext cx="2901950" cy="5472113"/>
          </a:xfrm>
        </p:spPr>
      </p:pic>
      <p:sp>
        <p:nvSpPr>
          <p:cNvPr id="2" name="Стрелка вправо 1">
            <a:hlinkClick r:id="rId3" action="ppaction://hlinksldjump"/>
          </p:cNvPr>
          <p:cNvSpPr/>
          <p:nvPr/>
        </p:nvSpPr>
        <p:spPr>
          <a:xfrm>
            <a:off x="8532440" y="6165304"/>
            <a:ext cx="43204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670825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29600" cy="2160240"/>
          </a:xfrm>
        </p:spPr>
        <p:txBody>
          <a:bodyPr/>
          <a:lstStyle/>
          <a:p>
            <a:r>
              <a:rPr lang="en-US" dirty="0" smtClean="0"/>
              <a:t>The 16</a:t>
            </a:r>
            <a:r>
              <a:rPr lang="en-US" baseline="30000" dirty="0" smtClean="0"/>
              <a:t>th</a:t>
            </a:r>
            <a:r>
              <a:rPr lang="en-US" dirty="0" smtClean="0"/>
              <a:t> of January </a:t>
            </a:r>
            <a:br>
              <a:rPr lang="en-US" dirty="0" smtClean="0"/>
            </a:br>
            <a:r>
              <a:rPr lang="en-US" dirty="0"/>
              <a:t>L</a:t>
            </a:r>
            <a:r>
              <a:rPr lang="en-US" dirty="0" smtClean="0"/>
              <a:t>ondon </a:t>
            </a:r>
            <a:endParaRPr lang="ru-RU" dirty="0"/>
          </a:p>
        </p:txBody>
      </p:sp>
      <p:pic>
        <p:nvPicPr>
          <p:cNvPr id="3074" name="Picture 2" descr="C:\Users\admin\Desktop\8e817bf5458fbcfd664a0b5344815db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04864"/>
            <a:ext cx="7848872"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08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body" sz="half" idx="1"/>
          </p:nvPr>
        </p:nvSpPr>
        <p:spPr>
          <a:xfrm>
            <a:off x="107950" y="5013325"/>
            <a:ext cx="8291513" cy="1222375"/>
          </a:xfrm>
        </p:spPr>
        <p:txBody>
          <a:bodyPr>
            <a:noAutofit/>
          </a:bodyPr>
          <a:lstStyle/>
          <a:p>
            <a:pPr marL="365125" indent="-282575" eaLnBrk="1" hangingPunct="1">
              <a:lnSpc>
                <a:spcPct val="80000"/>
              </a:lnSpc>
              <a:buFont typeface="Arial" charset="0"/>
              <a:buNone/>
            </a:pPr>
            <a:r>
              <a:rPr lang="en-US" b="1" dirty="0" smtClean="0">
                <a:solidFill>
                  <a:srgbClr val="C00000"/>
                </a:solidFill>
                <a:latin typeface="Times New Roman" pitchFamily="18" charset="0"/>
                <a:cs typeface="Times New Roman" pitchFamily="18" charset="0"/>
              </a:rPr>
              <a:t>		The </a:t>
            </a:r>
            <a:r>
              <a:rPr lang="en-US" b="1" dirty="0" smtClean="0">
                <a:solidFill>
                  <a:srgbClr val="C00000"/>
                </a:solidFill>
                <a:latin typeface="Times New Roman" pitchFamily="18" charset="0"/>
                <a:cs typeface="Times New Roman" pitchFamily="18" charset="0"/>
              </a:rPr>
              <a:t>London Eye is a 135-metre giant which is situated on the banks of the river Themes in London. It is the tallest Ferris wheel in Europe, and the most popular paid tourist attraction in the United Kingdom, visited by over 3.5 million people annually.</a:t>
            </a:r>
            <a:endParaRPr lang="ru-RU" b="1" dirty="0" smtClean="0">
              <a:solidFill>
                <a:srgbClr val="C00000"/>
              </a:solidFill>
              <a:latin typeface="Times New Roman" pitchFamily="18" charset="0"/>
              <a:cs typeface="Times New Roman" pitchFamily="18" charset="0"/>
            </a:endParaRPr>
          </a:p>
        </p:txBody>
      </p:sp>
      <p:pic>
        <p:nvPicPr>
          <p:cNvPr id="9219"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42988" y="620713"/>
            <a:ext cx="6227762" cy="4078287"/>
          </a:xfrm>
        </p:spPr>
      </p:pic>
      <p:sp>
        <p:nvSpPr>
          <p:cNvPr id="2" name="Стрелка вправо 1">
            <a:hlinkClick r:id="rId3" action="ppaction://hlinksldjump"/>
          </p:cNvPr>
          <p:cNvSpPr/>
          <p:nvPr/>
        </p:nvSpPr>
        <p:spPr>
          <a:xfrm>
            <a:off x="8244408" y="630932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97402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620713"/>
            <a:ext cx="6119812" cy="3160712"/>
          </a:xfrm>
        </p:spPr>
      </p:pic>
      <p:sp>
        <p:nvSpPr>
          <p:cNvPr id="10243" name="Rectangle 6"/>
          <p:cNvSpPr>
            <a:spLocks noGrp="1" noChangeArrowheads="1"/>
          </p:cNvSpPr>
          <p:nvPr>
            <p:ph type="body" sz="half" idx="2"/>
          </p:nvPr>
        </p:nvSpPr>
        <p:spPr>
          <a:xfrm>
            <a:off x="468313" y="4221163"/>
            <a:ext cx="7559675" cy="1655762"/>
          </a:xfrm>
        </p:spPr>
        <p:txBody>
          <a:bodyPr>
            <a:normAutofit/>
          </a:bodyPr>
          <a:lstStyle/>
          <a:p>
            <a:pPr marL="365125" indent="-282575" eaLnBrk="1" hangingPunct="1">
              <a:lnSpc>
                <a:spcPct val="90000"/>
              </a:lnSpc>
              <a:buFont typeface="Arial" charset="0"/>
              <a:buNone/>
            </a:pPr>
            <a:r>
              <a:rPr lang="en-US" sz="2400" b="1" dirty="0" smtClean="0">
                <a:solidFill>
                  <a:srgbClr val="C00000"/>
                </a:solidFill>
                <a:latin typeface="Times New Roman" pitchFamily="18" charset="0"/>
                <a:cs typeface="Times New Roman" pitchFamily="18" charset="0"/>
              </a:rPr>
              <a:t>      The </a:t>
            </a:r>
            <a:r>
              <a:rPr lang="en-US" sz="2400" b="1" dirty="0" smtClean="0">
                <a:solidFill>
                  <a:srgbClr val="C00000"/>
                </a:solidFill>
                <a:latin typeface="Times New Roman" pitchFamily="18" charset="0"/>
                <a:cs typeface="Times New Roman" pitchFamily="18" charset="0"/>
              </a:rPr>
              <a:t>Tower of London is a historic castle on the north bank of the River Thames in central</a:t>
            </a:r>
          </a:p>
          <a:p>
            <a:pPr marL="365125" indent="-282575" eaLnBrk="1" hangingPunct="1">
              <a:lnSpc>
                <a:spcPct val="90000"/>
              </a:lnSpc>
              <a:buFont typeface="Wingdings" pitchFamily="2" charset="2"/>
              <a:buNone/>
            </a:pPr>
            <a:r>
              <a:rPr lang="en-US" sz="2400" b="1" dirty="0" smtClean="0">
                <a:solidFill>
                  <a:srgbClr val="C00000"/>
                </a:solidFill>
                <a:latin typeface="Times New Roman" pitchFamily="18" charset="0"/>
                <a:cs typeface="Times New Roman" pitchFamily="18" charset="0"/>
              </a:rPr>
              <a:t>     London, England. It was founded towards the end of 1066 as part of the Norman Conquest of England.</a:t>
            </a:r>
            <a:endParaRPr lang="ru-RU" sz="2400" b="1" dirty="0" smtClean="0">
              <a:solidFill>
                <a:srgbClr val="C00000"/>
              </a:solidFill>
              <a:latin typeface="Times New Roman" pitchFamily="18" charset="0"/>
              <a:cs typeface="Times New Roman" pitchFamily="18" charset="0"/>
            </a:endParaRPr>
          </a:p>
        </p:txBody>
      </p:sp>
      <p:sp>
        <p:nvSpPr>
          <p:cNvPr id="2" name="Стрелка вправо 1">
            <a:hlinkClick r:id="rId3" action="ppaction://hlinksldjump"/>
          </p:cNvPr>
          <p:cNvSpPr/>
          <p:nvPr/>
        </p:nvSpPr>
        <p:spPr>
          <a:xfrm>
            <a:off x="7956376" y="616530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48867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a:xfrm>
            <a:off x="251520" y="692696"/>
            <a:ext cx="4176464" cy="5112568"/>
          </a:xfrm>
        </p:spPr>
        <p:txBody>
          <a:bodyPr/>
          <a:lstStyle/>
          <a:p>
            <a:pPr marL="320040" lvl="0" indent="-320040">
              <a:lnSpc>
                <a:spcPct val="100000"/>
              </a:lnSpc>
              <a:buClr>
                <a:schemeClr val="accent6">
                  <a:lumMod val="75000"/>
                </a:schemeClr>
              </a:buClr>
              <a:defRPr/>
            </a:pPr>
            <a:r>
              <a:rPr lang="en-US" sz="2000" dirty="0">
                <a:solidFill>
                  <a:srgbClr val="C00000"/>
                </a:solidFill>
                <a:effectLst/>
              </a:rPr>
              <a:t>The first red </a:t>
            </a:r>
            <a:r>
              <a:rPr lang="en-US" sz="2000" dirty="0" smtClean="0">
                <a:solidFill>
                  <a:srgbClr val="C00000"/>
                </a:solidFill>
                <a:effectLst/>
              </a:rPr>
              <a:t>Route master </a:t>
            </a:r>
            <a:r>
              <a:rPr lang="en-US" sz="2000" dirty="0">
                <a:solidFill>
                  <a:srgbClr val="C00000"/>
                </a:solidFill>
                <a:effectLst/>
              </a:rPr>
              <a:t>Double Decker Bus was unveiled on February 8, 1956. The buses were designed to replace the existing electrical trolleybuses. The double-decker buses were a collaborative effort between London Transport designer Douglas Scott, AEC and Park Royal engineers.</a:t>
            </a:r>
            <a:r>
              <a:rPr lang="ru-RU" sz="2400" dirty="0">
                <a:effectLst/>
              </a:rPr>
              <a:t/>
            </a:r>
            <a:br>
              <a:rPr lang="ru-RU" sz="2400" dirty="0">
                <a:effectLst/>
              </a:rPr>
            </a:br>
            <a:endParaRPr lang="ru-RU" sz="2400" b="1" dirty="0" smtClean="0">
              <a:solidFill>
                <a:srgbClr val="C00000"/>
              </a:solidFill>
            </a:endParaRPr>
          </a:p>
        </p:txBody>
      </p:sp>
      <p:pic>
        <p:nvPicPr>
          <p:cNvPr id="11267"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8024" y="692696"/>
            <a:ext cx="4144962"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трелка вправо 1">
            <a:hlinkClick r:id="rId3" action="ppaction://hlinksldjump"/>
          </p:cNvPr>
          <p:cNvSpPr/>
          <p:nvPr/>
        </p:nvSpPr>
        <p:spPr>
          <a:xfrm>
            <a:off x="8172400" y="6093296"/>
            <a:ext cx="64807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9398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normAutofit fontScale="90000"/>
          </a:bodyPr>
          <a:lstStyle/>
          <a:p>
            <a:r>
              <a:rPr lang="en-US" dirty="0" smtClean="0">
                <a:latin typeface="Bell MT" pitchFamily="18" charset="0"/>
              </a:rPr>
              <a:t/>
            </a:r>
            <a:br>
              <a:rPr lang="en-US" dirty="0" smtClean="0">
                <a:latin typeface="Bell MT" pitchFamily="18"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58290290"/>
              </p:ext>
            </p:extLst>
          </p:nvPr>
        </p:nvGraphicFramePr>
        <p:xfrm>
          <a:off x="457200" y="476672"/>
          <a:ext cx="836327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69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pPr algn="l"/>
            <a:r>
              <a:rPr lang="en-US" sz="3600" dirty="0" smtClean="0"/>
              <a:t>Match the words:</a:t>
            </a:r>
            <a:endParaRPr lang="ru-RU" sz="3600" dirty="0"/>
          </a:p>
        </p:txBody>
      </p:sp>
      <p:sp>
        <p:nvSpPr>
          <p:cNvPr id="3" name="Объект 2"/>
          <p:cNvSpPr>
            <a:spLocks noGrp="1"/>
          </p:cNvSpPr>
          <p:nvPr>
            <p:ph idx="1"/>
          </p:nvPr>
        </p:nvSpPr>
        <p:spPr>
          <a:xfrm>
            <a:off x="179512" y="908720"/>
            <a:ext cx="8712968" cy="5217443"/>
          </a:xfrm>
        </p:spPr>
        <p:txBody>
          <a:bodyPr numCol="2">
            <a:normAutofit fontScale="92500" lnSpcReduction="20000"/>
          </a:bodyPr>
          <a:lstStyle/>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Car</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Train</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Tram</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Plane</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Helicopter</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Underground</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Taxi</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Balloon</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Ship</a:t>
            </a: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Boat </a:t>
            </a:r>
            <a:endParaRPr lang="kk-KZ" sz="3000" dirty="0" smtClean="0">
              <a:solidFill>
                <a:schemeClr val="tx1"/>
              </a:solidFill>
              <a:latin typeface="Times New Roman" pitchFamily="18" charset="0"/>
              <a:cs typeface="Times New Roman" pitchFamily="18" charset="0"/>
            </a:endParaRPr>
          </a:p>
          <a:p>
            <a:pPr marL="457200" indent="-457200">
              <a:buFont typeface="+mj-lt"/>
              <a:buAutoNum type="arabicPeriod"/>
            </a:pPr>
            <a:r>
              <a:rPr lang="en-US" sz="3000" dirty="0" smtClean="0">
                <a:solidFill>
                  <a:schemeClr val="tx1"/>
                </a:solidFill>
                <a:latin typeface="Times New Roman" pitchFamily="18" charset="0"/>
                <a:cs typeface="Times New Roman" pitchFamily="18" charset="0"/>
              </a:rPr>
              <a:t>Bus </a:t>
            </a:r>
            <a:endParaRPr lang="kk-KZ" sz="3000" dirty="0" smtClean="0">
              <a:solidFill>
                <a:schemeClr val="tx1"/>
              </a:solidFill>
              <a:latin typeface="Times New Roman" pitchFamily="18" charset="0"/>
              <a:cs typeface="Times New Roman" pitchFamily="18" charset="0"/>
            </a:endParaRPr>
          </a:p>
          <a:p>
            <a:pPr marL="0" indent="0">
              <a:buNone/>
            </a:pPr>
            <a:endParaRPr lang="en-US" sz="3000" dirty="0" smtClean="0">
              <a:solidFill>
                <a:schemeClr val="tx1"/>
              </a:solidFill>
              <a:latin typeface="Times New Roman" pitchFamily="18" charset="0"/>
              <a:cs typeface="Times New Roman" pitchFamily="18" charset="0"/>
            </a:endParaRP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Қайық</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Трамвай</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Машина</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Ұшақ</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Метро</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Такси</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Әуе шары</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Пойыз</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Кеме</a:t>
            </a:r>
            <a:endParaRPr lang="en-US" sz="3000" dirty="0" smtClean="0">
              <a:solidFill>
                <a:schemeClr val="tx1"/>
              </a:solidFill>
              <a:latin typeface="Times New Roman" pitchFamily="18" charset="0"/>
              <a:cs typeface="Times New Roman" pitchFamily="18" charset="0"/>
            </a:endParaRP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Автобус </a:t>
            </a:r>
          </a:p>
          <a:p>
            <a:pPr marL="457200" indent="-457200">
              <a:buFont typeface="+mj-lt"/>
              <a:buAutoNum type="alphaUcPeriod"/>
            </a:pPr>
            <a:r>
              <a:rPr lang="kk-KZ" sz="3000" dirty="0" smtClean="0">
                <a:solidFill>
                  <a:schemeClr val="tx1"/>
                </a:solidFill>
                <a:latin typeface="Times New Roman" pitchFamily="18" charset="0"/>
                <a:cs typeface="Times New Roman" pitchFamily="18" charset="0"/>
              </a:rPr>
              <a:t>Тік ұшақ</a:t>
            </a:r>
            <a:endParaRPr lang="en-US" sz="3000" dirty="0" smtClean="0">
              <a:solidFill>
                <a:schemeClr val="tx1"/>
              </a:solidFill>
              <a:latin typeface="Times New Roman" pitchFamily="18" charset="0"/>
              <a:cs typeface="Times New Roman" pitchFamily="18" charset="0"/>
            </a:endParaRPr>
          </a:p>
          <a:p>
            <a:pPr marL="457200" indent="-457200">
              <a:buFont typeface="+mj-lt"/>
              <a:buAutoNum type="alphaUcPeriod"/>
            </a:pPr>
            <a:endParaRPr lang="kk-KZ" dirty="0" smtClean="0"/>
          </a:p>
        </p:txBody>
      </p:sp>
      <p:cxnSp>
        <p:nvCxnSpPr>
          <p:cNvPr id="5" name="Прямая со стрелкой 4"/>
          <p:cNvCxnSpPr/>
          <p:nvPr/>
        </p:nvCxnSpPr>
        <p:spPr>
          <a:xfrm>
            <a:off x="1475656" y="1196752"/>
            <a:ext cx="29523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07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en-US" sz="3200" dirty="0" smtClean="0"/>
              <a:t>Divide the means of transport into 3 groups:</a:t>
            </a:r>
            <a:endParaRPr lang="ru-RU" sz="3200" dirty="0"/>
          </a:p>
        </p:txBody>
      </p:sp>
      <p:sp>
        <p:nvSpPr>
          <p:cNvPr id="3" name="Объект 2"/>
          <p:cNvSpPr>
            <a:spLocks noGrp="1"/>
          </p:cNvSpPr>
          <p:nvPr>
            <p:ph idx="1"/>
          </p:nvPr>
        </p:nvSpPr>
        <p:spPr/>
        <p:txBody>
          <a:bodyPr>
            <a:normAutofit/>
          </a:bodyPr>
          <a:lstStyle/>
          <a:p>
            <a:pPr marL="0" indent="0">
              <a:buNone/>
            </a:pPr>
            <a:r>
              <a:rPr lang="en-US" sz="3200" dirty="0" smtClean="0">
                <a:solidFill>
                  <a:schemeClr val="tx1"/>
                </a:solidFill>
                <a:latin typeface="Times New Roman" pitchFamily="18" charset="0"/>
                <a:cs typeface="Times New Roman" pitchFamily="18" charset="0"/>
              </a:rPr>
              <a:t>Car, train, tram, yacht, plane, helicopter, underground, taxi, balloon, ship, bike, boat , bus, motorbike. </a:t>
            </a:r>
            <a:endParaRPr lang="kk-KZ" sz="3200" dirty="0">
              <a:solidFill>
                <a:schemeClr val="tx1"/>
              </a:solidFill>
              <a:latin typeface="Times New Roman" pitchFamily="18" charset="0"/>
              <a:cs typeface="Times New Roman" pitchFamily="18"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93844673"/>
              </p:ext>
            </p:extLst>
          </p:nvPr>
        </p:nvGraphicFramePr>
        <p:xfrm>
          <a:off x="1403648" y="3212976"/>
          <a:ext cx="6096000" cy="2656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latin typeface="Times New Roman" pitchFamily="18" charset="0"/>
                          <a:cs typeface="Times New Roman" pitchFamily="18" charset="0"/>
                        </a:rPr>
                        <a:t>Land transport</a:t>
                      </a:r>
                      <a:endParaRPr lang="ru-RU"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Air transport</a:t>
                      </a:r>
                      <a:endParaRPr lang="ru-RU" dirty="0">
                        <a:latin typeface="Times New Roman" pitchFamily="18" charset="0"/>
                        <a:cs typeface="Times New Roman" pitchFamily="18" charset="0"/>
                      </a:endParaRPr>
                    </a:p>
                  </a:txBody>
                  <a:tcPr/>
                </a:tc>
                <a:tc>
                  <a:txBody>
                    <a:bodyPr/>
                    <a:lstStyle/>
                    <a:p>
                      <a:pPr algn="ctr"/>
                      <a:r>
                        <a:rPr lang="en-US" dirty="0" smtClean="0">
                          <a:latin typeface="Times New Roman" pitchFamily="18" charset="0"/>
                          <a:cs typeface="Times New Roman" pitchFamily="18" charset="0"/>
                        </a:rPr>
                        <a:t>Water transport</a:t>
                      </a:r>
                      <a:endParaRPr lang="ru-RU" dirty="0">
                        <a:latin typeface="Times New Roman" pitchFamily="18" charset="0"/>
                        <a:cs typeface="Times New Roman" pitchFamily="18" charset="0"/>
                      </a:endParaRPr>
                    </a:p>
                  </a:txBody>
                  <a:tcPr/>
                </a:tc>
              </a:tr>
              <a:tr h="370840">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ru-RU" dirty="0"/>
                    </a:p>
                  </a:txBody>
                  <a:tcPr/>
                </a:tc>
                <a:tc>
                  <a:txBody>
                    <a:bodyPr/>
                    <a:lstStyle/>
                    <a:p>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3612235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New words:</a:t>
            </a:r>
            <a:endParaRPr lang="ru-RU" dirty="0"/>
          </a:p>
        </p:txBody>
      </p:sp>
      <p:sp>
        <p:nvSpPr>
          <p:cNvPr id="3" name="Объект 2"/>
          <p:cNvSpPr>
            <a:spLocks noGrp="1"/>
          </p:cNvSpPr>
          <p:nvPr>
            <p:ph idx="1"/>
          </p:nvPr>
        </p:nvSpPr>
        <p:spPr/>
        <p:txBody>
          <a:bodyPr>
            <a:noAutofit/>
          </a:bodyPr>
          <a:lstStyle/>
          <a:p>
            <a:r>
              <a:rPr lang="en-US" sz="2800" dirty="0" smtClean="0">
                <a:solidFill>
                  <a:schemeClr val="tx1"/>
                </a:solidFill>
                <a:latin typeface="Times New Roman" pitchFamily="18" charset="0"/>
                <a:cs typeface="Times New Roman" pitchFamily="18" charset="0"/>
              </a:rPr>
              <a:t>Double –decker- e</a:t>
            </a:r>
            <a:r>
              <a:rPr lang="kk-KZ" sz="2800" dirty="0" smtClean="0">
                <a:solidFill>
                  <a:schemeClr val="tx1"/>
                </a:solidFill>
                <a:latin typeface="Times New Roman" pitchFamily="18" charset="0"/>
                <a:cs typeface="Times New Roman" pitchFamily="18" charset="0"/>
              </a:rPr>
              <a:t>кі қабатты автобус</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Single-decker-</a:t>
            </a:r>
            <a:r>
              <a:rPr lang="kk-KZ" sz="2800" dirty="0" smtClean="0">
                <a:solidFill>
                  <a:schemeClr val="tx1"/>
                </a:solidFill>
                <a:latin typeface="Times New Roman" pitchFamily="18" charset="0"/>
                <a:cs typeface="Times New Roman" pitchFamily="18" charset="0"/>
              </a:rPr>
              <a:t> бір қабатты автобус</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Conductor-</a:t>
            </a:r>
            <a:r>
              <a:rPr lang="kk-KZ" sz="2800" dirty="0" smtClean="0">
                <a:solidFill>
                  <a:schemeClr val="tx1"/>
                </a:solidFill>
                <a:latin typeface="Times New Roman" pitchFamily="18" charset="0"/>
                <a:cs typeface="Times New Roman" pitchFamily="18" charset="0"/>
              </a:rPr>
              <a:t> кондуктор</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Inspector-</a:t>
            </a:r>
            <a:r>
              <a:rPr lang="kk-KZ" sz="2800" dirty="0" smtClean="0">
                <a:solidFill>
                  <a:schemeClr val="tx1"/>
                </a:solidFill>
                <a:latin typeface="Times New Roman" pitchFamily="18" charset="0"/>
                <a:cs typeface="Times New Roman" pitchFamily="18" charset="0"/>
              </a:rPr>
              <a:t> инспектор</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Upstairs-</a:t>
            </a:r>
            <a:r>
              <a:rPr lang="kk-KZ" sz="2800" dirty="0" smtClean="0">
                <a:solidFill>
                  <a:schemeClr val="tx1"/>
                </a:solidFill>
                <a:latin typeface="Times New Roman" pitchFamily="18" charset="0"/>
                <a:cs typeface="Times New Roman" pitchFamily="18" charset="0"/>
              </a:rPr>
              <a:t> үстінгі қабат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Downstairs-</a:t>
            </a:r>
            <a:r>
              <a:rPr lang="kk-KZ" sz="2800" dirty="0" smtClean="0">
                <a:solidFill>
                  <a:schemeClr val="tx1"/>
                </a:solidFill>
                <a:latin typeface="Times New Roman" pitchFamily="18" charset="0"/>
                <a:cs typeface="Times New Roman" pitchFamily="18" charset="0"/>
              </a:rPr>
              <a:t> астыңғы қабат</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Queue-</a:t>
            </a:r>
            <a:r>
              <a:rPr lang="kk-KZ" sz="2800" dirty="0" smtClean="0">
                <a:solidFill>
                  <a:schemeClr val="tx1"/>
                </a:solidFill>
                <a:latin typeface="Times New Roman" pitchFamily="18" charset="0"/>
                <a:cs typeface="Times New Roman" pitchFamily="18" charset="0"/>
              </a:rPr>
              <a:t> кезек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Ticket-</a:t>
            </a:r>
            <a:r>
              <a:rPr lang="kk-KZ" sz="2800" dirty="0" smtClean="0">
                <a:solidFill>
                  <a:schemeClr val="tx1"/>
                </a:solidFill>
                <a:latin typeface="Times New Roman" pitchFamily="18" charset="0"/>
                <a:cs typeface="Times New Roman" pitchFamily="18" charset="0"/>
              </a:rPr>
              <a:t> билет </a:t>
            </a:r>
            <a:endParaRPr lang="en-US" sz="2800" dirty="0" smtClean="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Coach- </a:t>
            </a:r>
            <a:r>
              <a:rPr lang="kk-KZ" sz="2800" dirty="0" smtClean="0">
                <a:solidFill>
                  <a:schemeClr val="tx1"/>
                </a:solidFill>
                <a:latin typeface="Times New Roman" pitchFamily="18" charset="0"/>
                <a:cs typeface="Times New Roman" pitchFamily="18" charset="0"/>
              </a:rPr>
              <a:t>алыс жолға жүретін автобус</a:t>
            </a:r>
            <a:endParaRPr lang="ru-RU" sz="2800" dirty="0">
              <a:solidFill>
                <a:schemeClr val="tx1"/>
              </a:solidFill>
              <a:latin typeface="Times New Roman" pitchFamily="18" charset="0"/>
              <a:cs typeface="Times New Roman" pitchFamily="18" charset="0"/>
            </a:endParaRPr>
          </a:p>
        </p:txBody>
      </p:sp>
      <p:pic>
        <p:nvPicPr>
          <p:cNvPr id="13314" name="Picture 2" descr="http://images.easyfreeclipart.com/1034/how-to-draw-a-writing-pen-step-by-1034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149080"/>
            <a:ext cx="2195736" cy="3638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525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lstStyle/>
          <a:p>
            <a:r>
              <a:rPr lang="en-US" dirty="0" smtClean="0"/>
              <a:t>Work with the text: </a:t>
            </a:r>
            <a:endParaRPr lang="ru-RU" dirty="0"/>
          </a:p>
        </p:txBody>
      </p:sp>
      <p:sp>
        <p:nvSpPr>
          <p:cNvPr id="3" name="Объект 2"/>
          <p:cNvSpPr>
            <a:spLocks noGrp="1"/>
          </p:cNvSpPr>
          <p:nvPr>
            <p:ph idx="1"/>
          </p:nvPr>
        </p:nvSpPr>
        <p:spPr/>
        <p:txBody>
          <a:bodyPr>
            <a:normAutofit/>
          </a:bodyPr>
          <a:lstStyle/>
          <a:p>
            <a:r>
              <a:rPr lang="en-US" sz="3200" dirty="0" smtClean="0">
                <a:solidFill>
                  <a:schemeClr val="tx1"/>
                </a:solidFill>
                <a:latin typeface="Times New Roman" pitchFamily="18" charset="0"/>
                <a:cs typeface="Times New Roman" pitchFamily="18" charset="0"/>
              </a:rPr>
              <a:t>Ex:1.p.119 read the text.</a:t>
            </a:r>
          </a:p>
          <a:p>
            <a:r>
              <a:rPr lang="en-US" sz="3200" dirty="0" smtClean="0">
                <a:solidFill>
                  <a:schemeClr val="tx1"/>
                </a:solidFill>
                <a:latin typeface="Times New Roman" pitchFamily="18" charset="0"/>
                <a:cs typeface="Times New Roman" pitchFamily="18" charset="0"/>
              </a:rPr>
              <a:t>What is the difference between…</a:t>
            </a:r>
          </a:p>
          <a:p>
            <a:pPr marL="0" indent="0">
              <a:buNone/>
            </a:pPr>
            <a:r>
              <a:rPr lang="en-US" sz="3200" dirty="0" smtClean="0">
                <a:solidFill>
                  <a:schemeClr val="tx1"/>
                </a:solidFill>
                <a:latin typeface="Times New Roman" pitchFamily="18" charset="0"/>
                <a:cs typeface="Times New Roman" pitchFamily="18" charset="0"/>
              </a:rPr>
              <a:t>Conductor and conductress</a:t>
            </a:r>
          </a:p>
          <a:p>
            <a:pPr marL="0" indent="0">
              <a:buNone/>
            </a:pPr>
            <a:r>
              <a:rPr lang="en-US" sz="3200" dirty="0" smtClean="0">
                <a:solidFill>
                  <a:schemeClr val="tx1"/>
                </a:solidFill>
                <a:latin typeface="Times New Roman" pitchFamily="18" charset="0"/>
                <a:cs typeface="Times New Roman" pitchFamily="18" charset="0"/>
              </a:rPr>
              <a:t>Inspector and bus driver</a:t>
            </a:r>
          </a:p>
          <a:p>
            <a:pPr marL="0" indent="0">
              <a:buNone/>
            </a:pPr>
            <a:r>
              <a:rPr lang="en-US" sz="3200" dirty="0" smtClean="0">
                <a:solidFill>
                  <a:schemeClr val="tx1"/>
                </a:solidFill>
                <a:latin typeface="Times New Roman" pitchFamily="18" charset="0"/>
                <a:cs typeface="Times New Roman" pitchFamily="18" charset="0"/>
              </a:rPr>
              <a:t>Single-decker and double- decker</a:t>
            </a:r>
          </a:p>
          <a:p>
            <a:pPr marL="0" indent="0">
              <a:buNone/>
            </a:pPr>
            <a:r>
              <a:rPr lang="en-US" sz="3200" dirty="0" smtClean="0">
                <a:solidFill>
                  <a:schemeClr val="tx1"/>
                </a:solidFill>
                <a:latin typeface="Times New Roman" pitchFamily="18" charset="0"/>
                <a:cs typeface="Times New Roman" pitchFamily="18" charset="0"/>
              </a:rPr>
              <a:t>Bus and coach.</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91229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en-US" dirty="0" smtClean="0"/>
              <a:t>Work with books:</a:t>
            </a:r>
            <a:endParaRPr lang="ru-RU" dirty="0"/>
          </a:p>
        </p:txBody>
      </p:sp>
      <p:sp>
        <p:nvSpPr>
          <p:cNvPr id="3" name="Объект 2"/>
          <p:cNvSpPr>
            <a:spLocks noGrp="1"/>
          </p:cNvSpPr>
          <p:nvPr>
            <p:ph idx="1"/>
          </p:nvPr>
        </p:nvSpPr>
        <p:spPr>
          <a:xfrm>
            <a:off x="457200" y="1124744"/>
            <a:ext cx="8229600" cy="5001419"/>
          </a:xfrm>
        </p:spPr>
        <p:txBody>
          <a:bodyPr>
            <a:normAutofit/>
          </a:bodyPr>
          <a:lstStyle/>
          <a:p>
            <a:pPr marL="0" indent="0">
              <a:buNone/>
            </a:pPr>
            <a:r>
              <a:rPr lang="en-US" sz="3200" b="1" i="1" dirty="0" smtClean="0">
                <a:solidFill>
                  <a:schemeClr val="tx1"/>
                </a:solidFill>
                <a:latin typeface="Times New Roman" pitchFamily="18" charset="0"/>
                <a:cs typeface="Times New Roman" pitchFamily="18" charset="0"/>
              </a:rPr>
              <a:t>Ex: 2p. 119. Fill the gaps using the text: </a:t>
            </a:r>
          </a:p>
          <a:p>
            <a:pPr marL="514350" indent="-514350">
              <a:buFont typeface="+mj-lt"/>
              <a:buAutoNum type="arabicPeriod"/>
            </a:pPr>
            <a:r>
              <a:rPr lang="en-US" sz="3200" dirty="0" smtClean="0">
                <a:solidFill>
                  <a:schemeClr val="tx1"/>
                </a:solidFill>
                <a:latin typeface="Times New Roman" pitchFamily="18" charset="0"/>
                <a:cs typeface="Times New Roman" pitchFamily="18" charset="0"/>
              </a:rPr>
              <a:t>The bus </a:t>
            </a:r>
            <a:r>
              <a:rPr lang="en-US" sz="3200" b="1" i="1" u="sng" dirty="0" smtClean="0">
                <a:solidFill>
                  <a:srgbClr val="FF0000"/>
                </a:solidFill>
                <a:latin typeface="Times New Roman" pitchFamily="18" charset="0"/>
                <a:cs typeface="Times New Roman" pitchFamily="18" charset="0"/>
              </a:rPr>
              <a:t>having only one floor</a:t>
            </a:r>
            <a:r>
              <a:rPr lang="en-US" sz="3200" b="1" i="1" dirty="0" smtClean="0">
                <a:solidFill>
                  <a:srgbClr val="FF0000"/>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is a single -decker.</a:t>
            </a:r>
          </a:p>
          <a:p>
            <a:pPr marL="514350" indent="-514350">
              <a:buFont typeface="+mj-lt"/>
              <a:buAutoNum type="arabicPeriod"/>
            </a:pPr>
            <a:r>
              <a:rPr lang="en-US" sz="3200" dirty="0" smtClean="0">
                <a:solidFill>
                  <a:schemeClr val="tx1"/>
                </a:solidFill>
                <a:latin typeface="Times New Roman" pitchFamily="18" charset="0"/>
                <a:cs typeface="Times New Roman" pitchFamily="18" charset="0"/>
              </a:rPr>
              <a:t>The bus </a:t>
            </a:r>
            <a:r>
              <a:rPr lang="en-US" sz="3200" u="sng"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is a double-decker.</a:t>
            </a:r>
          </a:p>
          <a:p>
            <a:pPr marL="514350" indent="-514350">
              <a:buFont typeface="+mj-lt"/>
              <a:buAutoNum type="arabicPeriod"/>
            </a:pPr>
            <a:r>
              <a:rPr lang="en-US" sz="3200" dirty="0" smtClean="0">
                <a:solidFill>
                  <a:schemeClr val="tx1"/>
                </a:solidFill>
                <a:latin typeface="Times New Roman" pitchFamily="18" charset="0"/>
                <a:cs typeface="Times New Roman" pitchFamily="18" charset="0"/>
              </a:rPr>
              <a:t>The person </a:t>
            </a:r>
            <a:r>
              <a:rPr lang="en-US" sz="3200" u="sng"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is a driver.</a:t>
            </a:r>
          </a:p>
          <a:p>
            <a:pPr marL="514350" indent="-514350">
              <a:buFont typeface="+mj-lt"/>
              <a:buAutoNum type="arabicPeriod"/>
            </a:pPr>
            <a:r>
              <a:rPr lang="en-US" sz="3200" dirty="0" smtClean="0">
                <a:solidFill>
                  <a:schemeClr val="tx1"/>
                </a:solidFill>
                <a:latin typeface="Times New Roman" pitchFamily="18" charset="0"/>
                <a:cs typeface="Times New Roman" pitchFamily="18" charset="0"/>
              </a:rPr>
              <a:t>The man 	</a:t>
            </a:r>
            <a:r>
              <a:rPr lang="en-US" sz="3200" u="sng"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is a conductor.</a:t>
            </a:r>
          </a:p>
          <a:p>
            <a:pPr marL="514350" indent="-514350">
              <a:buFont typeface="+mj-lt"/>
              <a:buAutoNum type="arabicPeriod"/>
            </a:pPr>
            <a:r>
              <a:rPr lang="en-US" sz="3200" dirty="0" smtClean="0">
                <a:solidFill>
                  <a:schemeClr val="tx1"/>
                </a:solidFill>
                <a:latin typeface="Times New Roman" pitchFamily="18" charset="0"/>
                <a:cs typeface="Times New Roman" pitchFamily="18" charset="0"/>
              </a:rPr>
              <a:t>The man 	</a:t>
            </a:r>
            <a:r>
              <a:rPr lang="en-US" sz="3200" u="sng" dirty="0" smtClean="0">
                <a:solidFill>
                  <a:schemeClr val="tx1"/>
                </a:solidFill>
                <a:latin typeface="Times New Roman" pitchFamily="18" charset="0"/>
                <a:cs typeface="Times New Roman" pitchFamily="18" charset="0"/>
              </a:rPr>
              <a:t>				</a:t>
            </a:r>
            <a:r>
              <a:rPr lang="en-US" sz="3200" dirty="0" smtClean="0">
                <a:solidFill>
                  <a:schemeClr val="tx1"/>
                </a:solidFill>
                <a:latin typeface="Times New Roman" pitchFamily="18" charset="0"/>
                <a:cs typeface="Times New Roman" pitchFamily="18" charset="0"/>
              </a:rPr>
              <a:t>is an inspector. </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9150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en-US" dirty="0" smtClean="0"/>
              <a:t>Work with books:</a:t>
            </a:r>
            <a:endParaRPr lang="ru-RU" dirty="0"/>
          </a:p>
        </p:txBody>
      </p:sp>
      <p:sp>
        <p:nvSpPr>
          <p:cNvPr id="3" name="Объект 2"/>
          <p:cNvSpPr>
            <a:spLocks noGrp="1"/>
          </p:cNvSpPr>
          <p:nvPr>
            <p:ph idx="1"/>
          </p:nvPr>
        </p:nvSpPr>
        <p:spPr/>
        <p:txBody>
          <a:bodyPr/>
          <a:lstStyle/>
          <a:p>
            <a:pPr marL="0" indent="0">
              <a:buNone/>
            </a:pPr>
            <a:r>
              <a:rPr lang="en-US" dirty="0" smtClean="0">
                <a:solidFill>
                  <a:schemeClr val="bg2">
                    <a:lumMod val="25000"/>
                  </a:schemeClr>
                </a:solidFill>
                <a:latin typeface="Times New Roman" pitchFamily="18" charset="0"/>
                <a:cs typeface="Times New Roman" pitchFamily="18" charset="0"/>
              </a:rPr>
              <a:t>Ex: 2p. 119. Check your answers: </a:t>
            </a:r>
          </a:p>
          <a:p>
            <a:pPr marL="457200" indent="-457200">
              <a:buFont typeface="+mj-lt"/>
              <a:buAutoNum type="arabicPeriod"/>
            </a:pPr>
            <a:r>
              <a:rPr lang="en-US" sz="2800" dirty="0" smtClean="0">
                <a:solidFill>
                  <a:schemeClr val="tx1"/>
                </a:solidFill>
                <a:latin typeface="Times New Roman" pitchFamily="18" charset="0"/>
                <a:cs typeface="Times New Roman" pitchFamily="18" charset="0"/>
              </a:rPr>
              <a:t>The bus </a:t>
            </a:r>
            <a:r>
              <a:rPr lang="en-US" sz="2800" u="sng" dirty="0" smtClean="0">
                <a:solidFill>
                  <a:schemeClr val="tx1"/>
                </a:solidFill>
                <a:latin typeface="Times New Roman" pitchFamily="18" charset="0"/>
                <a:cs typeface="Times New Roman" pitchFamily="18" charset="0"/>
              </a:rPr>
              <a:t>having only one floor</a:t>
            </a:r>
            <a:r>
              <a:rPr lang="en-US" sz="2800" dirty="0" smtClean="0">
                <a:solidFill>
                  <a:schemeClr val="tx1"/>
                </a:solidFill>
                <a:latin typeface="Times New Roman" pitchFamily="18" charset="0"/>
                <a:cs typeface="Times New Roman" pitchFamily="18" charset="0"/>
              </a:rPr>
              <a:t> is a single –decker.</a:t>
            </a:r>
          </a:p>
          <a:p>
            <a:pPr marL="457200" indent="-457200">
              <a:buFont typeface="+mj-lt"/>
              <a:buAutoNum type="arabicPeriod"/>
            </a:pPr>
            <a:r>
              <a:rPr lang="en-US" sz="2800" dirty="0" smtClean="0">
                <a:solidFill>
                  <a:schemeClr val="tx1"/>
                </a:solidFill>
                <a:latin typeface="Times New Roman" pitchFamily="18" charset="0"/>
                <a:cs typeface="Times New Roman" pitchFamily="18" charset="0"/>
              </a:rPr>
              <a:t>The bus </a:t>
            </a:r>
            <a:r>
              <a:rPr lang="en-US" sz="2800" b="1" u="sng" dirty="0" smtClean="0">
                <a:solidFill>
                  <a:srgbClr val="FF0000"/>
                </a:solidFill>
                <a:latin typeface="Times New Roman" pitchFamily="18" charset="0"/>
                <a:cs typeface="Times New Roman" pitchFamily="18" charset="0"/>
              </a:rPr>
              <a:t>having two floors</a:t>
            </a:r>
            <a:r>
              <a:rPr lang="en-US" sz="2800" b="1" u="sng" dirty="0" smtClean="0">
                <a:solidFill>
                  <a:schemeClr val="bg2">
                    <a:lumMod val="25000"/>
                  </a:schemeClr>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is a double-decker.</a:t>
            </a:r>
          </a:p>
          <a:p>
            <a:pPr marL="457200" indent="-457200">
              <a:buFont typeface="+mj-lt"/>
              <a:buAutoNum type="arabicPeriod"/>
            </a:pPr>
            <a:r>
              <a:rPr lang="en-US" sz="2800" dirty="0" smtClean="0">
                <a:solidFill>
                  <a:schemeClr val="tx1"/>
                </a:solidFill>
                <a:latin typeface="Times New Roman" pitchFamily="18" charset="0"/>
                <a:cs typeface="Times New Roman" pitchFamily="18" charset="0"/>
              </a:rPr>
              <a:t>The person </a:t>
            </a:r>
            <a:r>
              <a:rPr lang="en-US" sz="2800" dirty="0" smtClean="0">
                <a:solidFill>
                  <a:schemeClr val="bg2">
                    <a:lumMod val="25000"/>
                  </a:schemeClr>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who drives</a:t>
            </a:r>
            <a:r>
              <a:rPr lang="en-US" sz="2800" dirty="0" smtClean="0">
                <a:solidFill>
                  <a:schemeClr val="bg2">
                    <a:lumMod val="25000"/>
                  </a:schemeClr>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is a driver.</a:t>
            </a:r>
          </a:p>
          <a:p>
            <a:pPr marL="457200" indent="-457200">
              <a:buFont typeface="+mj-lt"/>
              <a:buAutoNum type="arabicPeriod"/>
            </a:pPr>
            <a:r>
              <a:rPr lang="en-US" sz="2800" dirty="0" smtClean="0">
                <a:solidFill>
                  <a:schemeClr val="tx1"/>
                </a:solidFill>
                <a:latin typeface="Times New Roman" pitchFamily="18" charset="0"/>
                <a:cs typeface="Times New Roman" pitchFamily="18" charset="0"/>
              </a:rPr>
              <a:t>The man </a:t>
            </a:r>
            <a:r>
              <a:rPr lang="en-US" sz="2800" dirty="0" smtClean="0">
                <a:solidFill>
                  <a:schemeClr val="bg2">
                    <a:lumMod val="25000"/>
                  </a:schemeClr>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who takes money  </a:t>
            </a:r>
            <a:r>
              <a:rPr lang="en-US" sz="2800" dirty="0" smtClean="0">
                <a:solidFill>
                  <a:schemeClr val="tx1"/>
                </a:solidFill>
                <a:latin typeface="Times New Roman" pitchFamily="18" charset="0"/>
                <a:cs typeface="Times New Roman" pitchFamily="18" charset="0"/>
              </a:rPr>
              <a:t>is a conductor.</a:t>
            </a:r>
          </a:p>
          <a:p>
            <a:pPr marL="457200" indent="-457200">
              <a:buFont typeface="+mj-lt"/>
              <a:buAutoNum type="arabicPeriod"/>
            </a:pPr>
            <a:r>
              <a:rPr lang="en-US" sz="2800" dirty="0" smtClean="0">
                <a:solidFill>
                  <a:schemeClr val="tx1"/>
                </a:solidFill>
                <a:latin typeface="Times New Roman" pitchFamily="18" charset="0"/>
                <a:cs typeface="Times New Roman" pitchFamily="18" charset="0"/>
              </a:rPr>
              <a:t>The man </a:t>
            </a:r>
            <a:r>
              <a:rPr lang="en-US" sz="2800" dirty="0" smtClean="0">
                <a:solidFill>
                  <a:schemeClr val="bg2">
                    <a:lumMod val="25000"/>
                  </a:schemeClr>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who check  your ticket  </a:t>
            </a:r>
            <a:r>
              <a:rPr lang="en-US" sz="2800" dirty="0" smtClean="0">
                <a:solidFill>
                  <a:schemeClr val="tx1"/>
                </a:solidFill>
                <a:latin typeface="Times New Roman" pitchFamily="18" charset="0"/>
                <a:cs typeface="Times New Roman" pitchFamily="18" charset="0"/>
              </a:rPr>
              <a:t>is an inspector. </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84472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242</TotalTime>
  <Words>663</Words>
  <Application>Microsoft Office PowerPoint</Application>
  <PresentationFormat>Экран (4:3)</PresentationFormat>
  <Paragraphs>119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Исполнительная</vt:lpstr>
      <vt:lpstr>London</vt:lpstr>
      <vt:lpstr>The 16th of January  London </vt:lpstr>
      <vt:lpstr> </vt:lpstr>
      <vt:lpstr>Match the words:</vt:lpstr>
      <vt:lpstr>Divide the means of transport into 3 groups:</vt:lpstr>
      <vt:lpstr>New words:</vt:lpstr>
      <vt:lpstr>Work with the text: </vt:lpstr>
      <vt:lpstr>Work with books:</vt:lpstr>
      <vt:lpstr>Work with books:</vt:lpstr>
      <vt:lpstr>Listen to dialogue, find out order the sentences: </vt:lpstr>
      <vt:lpstr>Check and act out the dialogue:</vt:lpstr>
      <vt:lpstr>Gerunds: </vt:lpstr>
      <vt:lpstr>Grammar: </vt:lpstr>
      <vt:lpstr>Презентация PowerPoint</vt:lpstr>
      <vt:lpstr>Reflection:</vt:lpstr>
      <vt:lpstr>Giving home task:</vt:lpstr>
      <vt:lpstr>  Trafalgar Square-the main square in  London, which is situated in the center of London. It was situated in the 19 century. </vt:lpstr>
      <vt:lpstr>Презентация PowerPoint</vt:lpstr>
      <vt:lpstr>Презентация PowerPoint</vt:lpstr>
      <vt:lpstr>Презентация PowerPoint</vt:lpstr>
      <vt:lpstr>Презентация PowerPoint</vt:lpstr>
      <vt:lpstr>The first red Route master Double Decker Bus was unveiled on February 8, 1956. The buses were designed to replace the existing electrical trolleybuses. The double-decker buses were a collaborative effort between London Transport designer Douglas Scott, AEC and Park Royal engineers.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dc:title>
  <dc:creator>admin</dc:creator>
  <cp:lastModifiedBy>admin</cp:lastModifiedBy>
  <cp:revision>15</cp:revision>
  <dcterms:created xsi:type="dcterms:W3CDTF">2017-01-15T15:00:13Z</dcterms:created>
  <dcterms:modified xsi:type="dcterms:W3CDTF">2017-01-15T19:03:04Z</dcterms:modified>
</cp:coreProperties>
</file>